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6"/>
  </p:notesMasterIdLst>
  <p:sldIdLst>
    <p:sldId id="256" r:id="rId2"/>
    <p:sldId id="257" r:id="rId3"/>
    <p:sldId id="258" r:id="rId4"/>
    <p:sldId id="259" r:id="rId5"/>
    <p:sldId id="260" r:id="rId6"/>
    <p:sldId id="262" r:id="rId7"/>
    <p:sldId id="263" r:id="rId8"/>
    <p:sldId id="264" r:id="rId9"/>
    <p:sldId id="265" r:id="rId10"/>
    <p:sldId id="266" r:id="rId11"/>
    <p:sldId id="307" r:id="rId12"/>
    <p:sldId id="268" r:id="rId13"/>
    <p:sldId id="269" r:id="rId14"/>
    <p:sldId id="270" r:id="rId15"/>
    <p:sldId id="272" r:id="rId16"/>
    <p:sldId id="273" r:id="rId17"/>
    <p:sldId id="306" r:id="rId18"/>
    <p:sldId id="274" r:id="rId19"/>
    <p:sldId id="275" r:id="rId20"/>
    <p:sldId id="276" r:id="rId21"/>
    <p:sldId id="277" r:id="rId22"/>
    <p:sldId id="278" r:id="rId23"/>
    <p:sldId id="279" r:id="rId24"/>
    <p:sldId id="280" r:id="rId25"/>
    <p:sldId id="281" r:id="rId26"/>
    <p:sldId id="283" r:id="rId27"/>
    <p:sldId id="282" r:id="rId28"/>
    <p:sldId id="284" r:id="rId29"/>
    <p:sldId id="304" r:id="rId30"/>
    <p:sldId id="305" r:id="rId31"/>
    <p:sldId id="287" r:id="rId32"/>
    <p:sldId id="288" r:id="rId33"/>
    <p:sldId id="289" r:id="rId34"/>
    <p:sldId id="290" r:id="rId35"/>
    <p:sldId id="303" r:id="rId36"/>
    <p:sldId id="291" r:id="rId37"/>
    <p:sldId id="292" r:id="rId38"/>
    <p:sldId id="293" r:id="rId39"/>
    <p:sldId id="294" r:id="rId40"/>
    <p:sldId id="295" r:id="rId41"/>
    <p:sldId id="296" r:id="rId42"/>
    <p:sldId id="302" r:id="rId43"/>
    <p:sldId id="297" r:id="rId44"/>
    <p:sldId id="298" r:id="rId45"/>
  </p:sldIdLst>
  <p:sldSz cx="9144000" cy="5143500" type="screen16x9"/>
  <p:notesSz cx="6858000" cy="9144000"/>
  <p:embeddedFontLst>
    <p:embeddedFont>
      <p:font typeface="Raleway SemiBold" pitchFamily="34" charset="0"/>
      <p:bold r:id="rId47"/>
      <p:boldItalic r:id="rId48"/>
    </p:embeddedFont>
    <p:embeddedFont>
      <p:font typeface="Raleway" pitchFamily="34" charset="0"/>
      <p:regular r:id="rId49"/>
      <p:bold r:id="rId50"/>
      <p:italic r:id="rId51"/>
      <p:boldItalic r:id="rId52"/>
    </p:embeddedFont>
    <p:embeddedFont>
      <p:font typeface="Lato" pitchFamily="34" charset="0"/>
      <p:regular r:id="rId53"/>
      <p:bold r:id="rId54"/>
      <p:italic r:id="rId55"/>
      <p:boldItalic r:id="rId56"/>
    </p:embeddedFont>
    <p:embeddedFont>
      <p:font typeface="Montserrat" charset="0"/>
      <p:regular r:id="rId57"/>
      <p:bold r:id="rId58"/>
      <p:italic r:id="rId59"/>
      <p:boldItalic r:id="rId60"/>
    </p:embeddedFont>
    <p:embeddedFont>
      <p:font typeface="Narkisim" pitchFamily="34" charset="-79"/>
      <p:regular r:id="rId61"/>
    </p:embeddedFont>
  </p:embeddedFontLst>
  <p:defaultTextStyle>
    <a:defPPr>
      <a:defRPr lang="en-US"/>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22" autoAdjust="0"/>
    <p:restoredTop sz="94660"/>
  </p:normalViewPr>
  <p:slideViewPr>
    <p:cSldViewPr snapToGrid="0">
      <p:cViewPr>
        <p:scale>
          <a:sx n="33" d="100"/>
          <a:sy n="33" d="100"/>
        </p:scale>
        <p:origin x="-1013" y="-533"/>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Google Shape;3;n"/>
          <p:cNvSpPr>
            <a:spLocks noGrp="1" noRot="1" noChangeAspec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23" name="Google Shape;4;n"/>
          <p:cNvSpPr txBox="1">
            <a:spLocks noGrp="1"/>
          </p:cNvSpPr>
          <p:nvPr>
            <p:ph type="body" idx="1"/>
          </p:nvPr>
        </p:nvSpPr>
        <p:spPr bwMode="auto">
          <a:xfrm>
            <a:off x="685800" y="4343400"/>
            <a:ext cx="5486400" cy="41148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smtClean="0">
              <a:sym typeface="Arial"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3175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Google Shape;73;gcb9a0b074_1_0:notes"/>
          <p:cNvSpPr>
            <a:spLocks noGrp="1" noRot="1" noChangeAspect="1" noTextEdit="1"/>
          </p:cNvSpPr>
          <p:nvPr>
            <p:ph type="sldImg" idx="2"/>
          </p:nvPr>
        </p:nvSpPr>
        <p:spPr>
          <a:noFill/>
          <a:ln>
            <a:headEnd/>
            <a:tailEnd/>
          </a:ln>
        </p:spPr>
      </p:sp>
      <p:sp>
        <p:nvSpPr>
          <p:cNvPr id="57347" name="Google Shape;74;gcb9a0b074_1_0: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Google Shape;191;g3e9050916e_0_33:notes"/>
          <p:cNvSpPr>
            <a:spLocks noGrp="1" noRot="1" noChangeAspect="1" noTextEdit="1"/>
          </p:cNvSpPr>
          <p:nvPr>
            <p:ph type="sldImg" idx="2"/>
          </p:nvPr>
        </p:nvSpPr>
        <p:spPr>
          <a:noFill/>
          <a:ln>
            <a:headEnd/>
            <a:tailEnd/>
          </a:ln>
        </p:spPr>
      </p:sp>
      <p:sp>
        <p:nvSpPr>
          <p:cNvPr id="66563" name="Google Shape;192;g3e9050916e_0_33: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Google Shape;191;g3e9050916e_0_33:notes"/>
          <p:cNvSpPr>
            <a:spLocks noGrp="1" noRot="1" noChangeAspect="1" noTextEdit="1"/>
          </p:cNvSpPr>
          <p:nvPr>
            <p:ph type="sldImg" idx="2"/>
          </p:nvPr>
        </p:nvSpPr>
        <p:spPr>
          <a:noFill/>
          <a:ln>
            <a:headEnd/>
            <a:tailEnd/>
          </a:ln>
        </p:spPr>
      </p:sp>
      <p:sp>
        <p:nvSpPr>
          <p:cNvPr id="66563" name="Google Shape;192;g3e9050916e_0_33: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8" name="Google Shape;211;g3e2779fabd_2_0:notes"/>
          <p:cNvSpPr>
            <a:spLocks noGrp="1" noRot="1" noChangeAspect="1" noTextEdit="1"/>
          </p:cNvSpPr>
          <p:nvPr>
            <p:ph type="sldImg" idx="2"/>
          </p:nvPr>
        </p:nvSpPr>
        <p:spPr>
          <a:noFill/>
          <a:ln>
            <a:headEnd/>
            <a:tailEnd/>
          </a:ln>
        </p:spPr>
      </p:sp>
      <p:sp>
        <p:nvSpPr>
          <p:cNvPr id="70659" name="Google Shape;212;g3e2779fabd_2_0: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Google Shape;228;g3e2779fabd_1_33:notes"/>
          <p:cNvSpPr>
            <a:spLocks noGrp="1" noRot="1" noChangeAspect="1" noTextEdit="1"/>
          </p:cNvSpPr>
          <p:nvPr>
            <p:ph type="sldImg" idx="2"/>
          </p:nvPr>
        </p:nvSpPr>
        <p:spPr>
          <a:noFill/>
          <a:ln>
            <a:headEnd/>
            <a:tailEnd/>
          </a:ln>
        </p:spPr>
      </p:sp>
      <p:sp>
        <p:nvSpPr>
          <p:cNvPr id="71683" name="Google Shape;229;g3e2779fabd_1_33: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6" name="Google Shape;249;g3e2779fabd_2_51:notes"/>
          <p:cNvSpPr>
            <a:spLocks noGrp="1" noRot="1" noChangeAspect="1" noTextEdit="1"/>
          </p:cNvSpPr>
          <p:nvPr>
            <p:ph type="sldImg" idx="2"/>
          </p:nvPr>
        </p:nvSpPr>
        <p:spPr>
          <a:noFill/>
          <a:ln>
            <a:headEnd/>
            <a:tailEnd/>
          </a:ln>
        </p:spPr>
      </p:sp>
      <p:sp>
        <p:nvSpPr>
          <p:cNvPr id="72707" name="Google Shape;250;g3e2779fabd_2_51: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283;g3e2779fabd_2_98:notes"/>
          <p:cNvSpPr>
            <a:spLocks noGrp="1" noRot="1" noChangeAspect="1" noTextEdit="1"/>
          </p:cNvSpPr>
          <p:nvPr>
            <p:ph type="sldImg" idx="2"/>
          </p:nvPr>
        </p:nvSpPr>
        <p:spPr>
          <a:noFill/>
          <a:ln>
            <a:headEnd/>
            <a:tailEnd/>
          </a:ln>
        </p:spPr>
      </p:sp>
      <p:sp>
        <p:nvSpPr>
          <p:cNvPr id="73731" name="Google Shape;284;g3e2779fabd_2_98: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Google Shape;295;g3e9050916e_0_83:notes"/>
          <p:cNvSpPr>
            <a:spLocks noGrp="1" noRot="1" noChangeAspect="1" noTextEdit="1"/>
          </p:cNvSpPr>
          <p:nvPr>
            <p:ph type="sldImg" idx="2"/>
          </p:nvPr>
        </p:nvSpPr>
        <p:spPr>
          <a:noFill/>
          <a:ln>
            <a:headEnd/>
            <a:tailEnd/>
          </a:ln>
        </p:spPr>
      </p:sp>
      <p:sp>
        <p:nvSpPr>
          <p:cNvPr id="74755" name="Google Shape;296;g3e9050916e_0_83: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Google Shape;295;g3e9050916e_0_83:notes"/>
          <p:cNvSpPr>
            <a:spLocks noGrp="1" noRot="1" noChangeAspect="1" noTextEdit="1"/>
          </p:cNvSpPr>
          <p:nvPr>
            <p:ph type="sldImg" idx="2"/>
          </p:nvPr>
        </p:nvSpPr>
        <p:spPr>
          <a:noFill/>
          <a:ln>
            <a:headEnd/>
            <a:tailEnd/>
          </a:ln>
        </p:spPr>
      </p:sp>
      <p:sp>
        <p:nvSpPr>
          <p:cNvPr id="75779" name="Google Shape;296;g3e9050916e_0_83: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Google Shape;304;g3e2779fabd_2_114:notes"/>
          <p:cNvSpPr>
            <a:spLocks noGrp="1" noRot="1" noChangeAspect="1" noTextEdit="1"/>
          </p:cNvSpPr>
          <p:nvPr>
            <p:ph type="sldImg" idx="2"/>
          </p:nvPr>
        </p:nvSpPr>
        <p:spPr>
          <a:noFill/>
          <a:ln>
            <a:headEnd/>
            <a:tailEnd/>
          </a:ln>
        </p:spPr>
      </p:sp>
      <p:sp>
        <p:nvSpPr>
          <p:cNvPr id="76803" name="Google Shape;305;g3e2779fabd_2_114: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Google Shape;322;g3e2779fabd_2_148:notes"/>
          <p:cNvSpPr>
            <a:spLocks noGrp="1" noRot="1" noChangeAspect="1" noTextEdit="1"/>
          </p:cNvSpPr>
          <p:nvPr>
            <p:ph type="sldImg" idx="2"/>
          </p:nvPr>
        </p:nvSpPr>
        <p:spPr>
          <a:noFill/>
          <a:ln>
            <a:headEnd/>
            <a:tailEnd/>
          </a:ln>
        </p:spPr>
      </p:sp>
      <p:sp>
        <p:nvSpPr>
          <p:cNvPr id="77827" name="Google Shape;323;g3e2779fabd_2_148: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Google Shape;81;g3dbf7b0e4b_0_0:notes"/>
          <p:cNvSpPr>
            <a:spLocks noGrp="1" noRot="1" noChangeAspect="1" noTextEdit="1"/>
          </p:cNvSpPr>
          <p:nvPr>
            <p:ph type="sldImg" idx="2"/>
          </p:nvPr>
        </p:nvSpPr>
        <p:spPr>
          <a:noFill/>
          <a:ln>
            <a:headEnd/>
            <a:tailEnd/>
          </a:ln>
        </p:spPr>
      </p:sp>
      <p:sp>
        <p:nvSpPr>
          <p:cNvPr id="58371" name="Google Shape;82;g3dbf7b0e4b_0_0: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Google Shape;343;g3e2f794c7b_0_29:notes"/>
          <p:cNvSpPr>
            <a:spLocks noGrp="1" noRot="1" noChangeAspect="1" noTextEdit="1"/>
          </p:cNvSpPr>
          <p:nvPr>
            <p:ph type="sldImg" idx="2"/>
          </p:nvPr>
        </p:nvSpPr>
        <p:spPr>
          <a:noFill/>
          <a:ln>
            <a:headEnd/>
            <a:tailEnd/>
          </a:ln>
        </p:spPr>
      </p:sp>
      <p:sp>
        <p:nvSpPr>
          <p:cNvPr id="78851" name="Google Shape;344;g3e2f794c7b_0_29: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Google Shape;355;g3e9050916e_0_123:notes"/>
          <p:cNvSpPr>
            <a:spLocks noGrp="1" noRot="1" noChangeAspect="1" noTextEdit="1"/>
          </p:cNvSpPr>
          <p:nvPr>
            <p:ph type="sldImg" idx="2"/>
          </p:nvPr>
        </p:nvSpPr>
        <p:spPr>
          <a:noFill/>
          <a:ln>
            <a:headEnd/>
            <a:tailEnd/>
          </a:ln>
        </p:spPr>
      </p:sp>
      <p:sp>
        <p:nvSpPr>
          <p:cNvPr id="79875" name="Google Shape;356;g3e9050916e_0_123: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Google Shape;368;g3db3ea82bf_0_3:notes"/>
          <p:cNvSpPr>
            <a:spLocks noGrp="1" noRot="1" noChangeAspect="1" noTextEdit="1"/>
          </p:cNvSpPr>
          <p:nvPr>
            <p:ph type="sldImg" idx="2"/>
          </p:nvPr>
        </p:nvSpPr>
        <p:spPr>
          <a:noFill/>
          <a:ln>
            <a:headEnd/>
            <a:tailEnd/>
          </a:ln>
        </p:spPr>
      </p:sp>
      <p:sp>
        <p:nvSpPr>
          <p:cNvPr id="80899" name="Google Shape;369;g3db3ea82bf_0_3: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Google Shape;382;g3a829115ac_0_52:notes"/>
          <p:cNvSpPr>
            <a:spLocks noGrp="1" noRot="1" noChangeAspect="1" noTextEdit="1"/>
          </p:cNvSpPr>
          <p:nvPr>
            <p:ph type="sldImg" idx="2"/>
          </p:nvPr>
        </p:nvSpPr>
        <p:spPr>
          <a:noFill/>
          <a:ln>
            <a:headEnd/>
            <a:tailEnd/>
          </a:ln>
        </p:spPr>
      </p:sp>
      <p:sp>
        <p:nvSpPr>
          <p:cNvPr id="81923" name="Google Shape;383;g3a829115ac_0_52: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6" name="Google Shape;388;g3e9050916e_0_100:notes"/>
          <p:cNvSpPr>
            <a:spLocks noGrp="1" noRot="1" noChangeAspect="1" noTextEdit="1"/>
          </p:cNvSpPr>
          <p:nvPr>
            <p:ph type="sldImg" idx="2"/>
          </p:nvPr>
        </p:nvSpPr>
        <p:spPr>
          <a:noFill/>
          <a:ln>
            <a:headEnd/>
            <a:tailEnd/>
          </a:ln>
        </p:spPr>
      </p:sp>
      <p:sp>
        <p:nvSpPr>
          <p:cNvPr id="82947" name="Google Shape;389;g3e9050916e_0_100: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Google Shape;396;g3a829115ac_0_0:notes"/>
          <p:cNvSpPr>
            <a:spLocks noGrp="1" noRot="1" noChangeAspect="1" noTextEdit="1"/>
          </p:cNvSpPr>
          <p:nvPr>
            <p:ph type="sldImg" idx="2"/>
          </p:nvPr>
        </p:nvSpPr>
        <p:spPr>
          <a:noFill/>
          <a:ln>
            <a:headEnd/>
            <a:tailEnd/>
          </a:ln>
        </p:spPr>
      </p:sp>
      <p:sp>
        <p:nvSpPr>
          <p:cNvPr id="83971" name="Google Shape;397;g3a829115ac_0_0: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4" name="Google Shape;413;g3a829115ac_0_67:notes"/>
          <p:cNvSpPr>
            <a:spLocks noGrp="1" noRot="1" noChangeAspect="1" noTextEdit="1"/>
          </p:cNvSpPr>
          <p:nvPr>
            <p:ph type="sldImg" idx="2"/>
          </p:nvPr>
        </p:nvSpPr>
        <p:spPr>
          <a:noFill/>
          <a:ln>
            <a:headEnd/>
            <a:tailEnd/>
          </a:ln>
        </p:spPr>
      </p:sp>
      <p:sp>
        <p:nvSpPr>
          <p:cNvPr id="84995" name="Google Shape;414;g3a829115ac_0_67: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8" name="Google Shape;405;g3e9050916e_0_115:notes"/>
          <p:cNvSpPr>
            <a:spLocks noGrp="1" noRot="1" noChangeAspect="1" noTextEdit="1"/>
          </p:cNvSpPr>
          <p:nvPr>
            <p:ph type="sldImg" idx="2"/>
          </p:nvPr>
        </p:nvSpPr>
        <p:spPr>
          <a:noFill/>
          <a:ln>
            <a:headEnd/>
            <a:tailEnd/>
          </a:ln>
        </p:spPr>
      </p:sp>
      <p:sp>
        <p:nvSpPr>
          <p:cNvPr id="86019" name="Google Shape;406;g3e9050916e_0_115: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2" name="Google Shape;422;g3a829115ac_0_10:notes"/>
          <p:cNvSpPr>
            <a:spLocks noGrp="1" noRot="1" noChangeAspect="1" noTextEdit="1"/>
          </p:cNvSpPr>
          <p:nvPr>
            <p:ph type="sldImg" idx="2"/>
          </p:nvPr>
        </p:nvSpPr>
        <p:spPr>
          <a:noFill/>
          <a:ln>
            <a:headEnd/>
            <a:tailEnd/>
          </a:ln>
        </p:spPr>
      </p:sp>
      <p:sp>
        <p:nvSpPr>
          <p:cNvPr id="87043" name="Google Shape;423;g3a829115ac_0_10: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6" name="Google Shape;422;g3a829115ac_0_10:notes"/>
          <p:cNvSpPr>
            <a:spLocks noGrp="1" noRot="1" noChangeAspect="1" noTextEdit="1"/>
          </p:cNvSpPr>
          <p:nvPr>
            <p:ph type="sldImg" idx="2"/>
          </p:nvPr>
        </p:nvSpPr>
        <p:spPr>
          <a:noFill/>
          <a:ln>
            <a:headEnd/>
            <a:tailEnd/>
          </a:ln>
        </p:spPr>
      </p:sp>
      <p:sp>
        <p:nvSpPr>
          <p:cNvPr id="88067" name="Google Shape;423;g3a829115ac_0_10: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Google Shape;86;g3e54574947_3_143:notes"/>
          <p:cNvSpPr>
            <a:spLocks noGrp="1" noRot="1" noChangeAspect="1" noTextEdit="1"/>
          </p:cNvSpPr>
          <p:nvPr>
            <p:ph type="sldImg" idx="2"/>
          </p:nvPr>
        </p:nvSpPr>
        <p:spPr>
          <a:noFill/>
          <a:ln>
            <a:headEnd/>
            <a:tailEnd/>
          </a:ln>
        </p:spPr>
      </p:sp>
      <p:sp>
        <p:nvSpPr>
          <p:cNvPr id="59395" name="Google Shape;87;g3e54574947_3_143: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Google Shape;422;g3a829115ac_0_10:notes"/>
          <p:cNvSpPr>
            <a:spLocks noGrp="1" noRot="1" noChangeAspect="1" noTextEdit="1"/>
          </p:cNvSpPr>
          <p:nvPr>
            <p:ph type="sldImg" idx="2"/>
          </p:nvPr>
        </p:nvSpPr>
        <p:spPr>
          <a:noFill/>
          <a:ln>
            <a:headEnd/>
            <a:tailEnd/>
          </a:ln>
        </p:spPr>
      </p:sp>
      <p:sp>
        <p:nvSpPr>
          <p:cNvPr id="89091" name="Google Shape;423;g3a829115ac_0_10: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Google Shape;458;g3e2779fabd_2_277:notes"/>
          <p:cNvSpPr>
            <a:spLocks noGrp="1" noRot="1" noChangeAspect="1" noTextEdit="1"/>
          </p:cNvSpPr>
          <p:nvPr>
            <p:ph type="sldImg" idx="2"/>
          </p:nvPr>
        </p:nvSpPr>
        <p:spPr>
          <a:noFill/>
          <a:ln>
            <a:headEnd/>
            <a:tailEnd/>
          </a:ln>
        </p:spPr>
      </p:sp>
      <p:sp>
        <p:nvSpPr>
          <p:cNvPr id="90115" name="Google Shape;459;g3e2779fabd_2_277: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8" name="Google Shape;472;g3e2779fabd_2_301:notes"/>
          <p:cNvSpPr>
            <a:spLocks noGrp="1" noRot="1" noChangeAspect="1" noTextEdit="1"/>
          </p:cNvSpPr>
          <p:nvPr>
            <p:ph type="sldImg" idx="2"/>
          </p:nvPr>
        </p:nvSpPr>
        <p:spPr>
          <a:noFill/>
          <a:ln>
            <a:headEnd/>
            <a:tailEnd/>
          </a:ln>
        </p:spPr>
      </p:sp>
      <p:sp>
        <p:nvSpPr>
          <p:cNvPr id="91139" name="Google Shape;473;g3e2779fabd_2_301: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Google Shape;487;g3e2779fabd_2_230:notes"/>
          <p:cNvSpPr>
            <a:spLocks noGrp="1" noRot="1" noChangeAspect="1" noTextEdit="1"/>
          </p:cNvSpPr>
          <p:nvPr>
            <p:ph type="sldImg" idx="2"/>
          </p:nvPr>
        </p:nvSpPr>
        <p:spPr>
          <a:noFill/>
          <a:ln>
            <a:headEnd/>
            <a:tailEnd/>
          </a:ln>
        </p:spPr>
      </p:sp>
      <p:sp>
        <p:nvSpPr>
          <p:cNvPr id="92163" name="Google Shape;488;g3e2779fabd_2_230: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Google Shape;498;g3a829115ac_0_78:notes"/>
          <p:cNvSpPr>
            <a:spLocks noGrp="1" noRot="1" noChangeAspect="1" noTextEdit="1"/>
          </p:cNvSpPr>
          <p:nvPr>
            <p:ph type="sldImg" idx="2"/>
          </p:nvPr>
        </p:nvSpPr>
        <p:spPr>
          <a:noFill/>
          <a:ln>
            <a:headEnd/>
            <a:tailEnd/>
          </a:ln>
        </p:spPr>
      </p:sp>
      <p:sp>
        <p:nvSpPr>
          <p:cNvPr id="93187" name="Google Shape;499;g3a829115ac_0_78: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Google Shape;504;g3a829115ac_0_85:notes"/>
          <p:cNvSpPr>
            <a:spLocks noGrp="1" noRot="1" noChangeAspect="1" noTextEdit="1"/>
          </p:cNvSpPr>
          <p:nvPr>
            <p:ph type="sldImg" idx="2"/>
          </p:nvPr>
        </p:nvSpPr>
        <p:spPr>
          <a:noFill/>
          <a:ln>
            <a:headEnd/>
            <a:tailEnd/>
          </a:ln>
        </p:spPr>
      </p:sp>
      <p:sp>
        <p:nvSpPr>
          <p:cNvPr id="94211" name="Google Shape;505;g3a829115ac_0_85: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Google Shape;517;g3e9050916e_0_140:notes"/>
          <p:cNvSpPr>
            <a:spLocks noGrp="1" noRot="1" noChangeAspect="1" noTextEdit="1"/>
          </p:cNvSpPr>
          <p:nvPr>
            <p:ph type="sldImg" idx="2"/>
          </p:nvPr>
        </p:nvSpPr>
        <p:spPr>
          <a:noFill/>
          <a:ln>
            <a:headEnd/>
            <a:tailEnd/>
          </a:ln>
        </p:spPr>
      </p:sp>
      <p:sp>
        <p:nvSpPr>
          <p:cNvPr id="95235" name="Google Shape;518;g3e9050916e_0_140: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525;gd251bb473_0_681:notes"/>
          <p:cNvSpPr>
            <a:spLocks noGrp="1" noRot="1" noChangeAspect="1" noTextEdit="1"/>
          </p:cNvSpPr>
          <p:nvPr>
            <p:ph type="sldImg" idx="2"/>
          </p:nvPr>
        </p:nvSpPr>
        <p:spPr>
          <a:noFill/>
          <a:ln>
            <a:headEnd/>
            <a:tailEnd/>
          </a:ln>
        </p:spPr>
      </p:sp>
      <p:sp>
        <p:nvSpPr>
          <p:cNvPr id="96259" name="Google Shape;526;gd251bb473_0_681: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Google Shape;543;ge965474a9_3_50:notes"/>
          <p:cNvSpPr>
            <a:spLocks noGrp="1" noRot="1" noChangeAspect="1" noTextEdit="1"/>
          </p:cNvSpPr>
          <p:nvPr>
            <p:ph type="sldImg" idx="2"/>
          </p:nvPr>
        </p:nvSpPr>
        <p:spPr>
          <a:noFill/>
          <a:ln>
            <a:headEnd/>
            <a:tailEnd/>
          </a:ln>
        </p:spPr>
      </p:sp>
      <p:sp>
        <p:nvSpPr>
          <p:cNvPr id="97283" name="Google Shape;544;ge965474a9_3_50: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554;g3a4734a1fc_7_140:notes"/>
          <p:cNvSpPr>
            <a:spLocks noGrp="1" noRot="1" noChangeAspect="1" noTextEdit="1"/>
          </p:cNvSpPr>
          <p:nvPr>
            <p:ph type="sldImg" idx="2"/>
          </p:nvPr>
        </p:nvSpPr>
        <p:spPr>
          <a:noFill/>
          <a:ln>
            <a:headEnd/>
            <a:tailEnd/>
          </a:ln>
        </p:spPr>
      </p:sp>
      <p:sp>
        <p:nvSpPr>
          <p:cNvPr id="98307" name="Google Shape;555;g3a4734a1fc_7_140: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Google Shape;102;g3db3ea82bf_0_51:notes"/>
          <p:cNvSpPr>
            <a:spLocks noGrp="1" noRot="1" noChangeAspect="1" noTextEdit="1"/>
          </p:cNvSpPr>
          <p:nvPr>
            <p:ph type="sldImg" idx="2"/>
          </p:nvPr>
        </p:nvSpPr>
        <p:spPr>
          <a:noFill/>
          <a:ln>
            <a:headEnd/>
            <a:tailEnd/>
          </a:ln>
        </p:spPr>
      </p:sp>
      <p:sp>
        <p:nvSpPr>
          <p:cNvPr id="60419" name="Google Shape;103;g3db3ea82bf_0_51: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Google Shape;559;g3e54574947_2_4:notes"/>
          <p:cNvSpPr>
            <a:spLocks noGrp="1" noRot="1" noChangeAspect="1" noTextEdit="1"/>
          </p:cNvSpPr>
          <p:nvPr>
            <p:ph type="sldImg" idx="2"/>
          </p:nvPr>
        </p:nvSpPr>
        <p:spPr>
          <a:noFill/>
          <a:ln>
            <a:headEnd/>
            <a:tailEnd/>
          </a:ln>
        </p:spPr>
      </p:sp>
      <p:sp>
        <p:nvSpPr>
          <p:cNvPr id="99331" name="Google Shape;560;g3e54574947_2_4: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136;g3db3ea82bf_0_91:notes"/>
          <p:cNvSpPr>
            <a:spLocks noGrp="1" noRot="1" noChangeAspect="1" noTextEdit="1"/>
          </p:cNvSpPr>
          <p:nvPr>
            <p:ph type="sldImg" idx="2"/>
          </p:nvPr>
        </p:nvSpPr>
        <p:spPr>
          <a:noFill/>
          <a:ln>
            <a:headEnd/>
            <a:tailEnd/>
          </a:ln>
        </p:spPr>
      </p:sp>
      <p:sp>
        <p:nvSpPr>
          <p:cNvPr id="100355" name="Google Shape;137;g3db3ea82bf_0_91: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Google Shape;570;g3dbf7b0e4b_0_6:notes"/>
          <p:cNvSpPr>
            <a:spLocks noGrp="1" noRot="1" noChangeAspect="1" noTextEdit="1"/>
          </p:cNvSpPr>
          <p:nvPr>
            <p:ph type="sldImg" idx="2"/>
          </p:nvPr>
        </p:nvSpPr>
        <p:spPr>
          <a:noFill/>
          <a:ln>
            <a:headEnd/>
            <a:tailEnd/>
          </a:ln>
        </p:spPr>
      </p:sp>
      <p:sp>
        <p:nvSpPr>
          <p:cNvPr id="101379" name="Google Shape;571;g3dbf7b0e4b_0_6: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Google Shape;577;g3e9050916e_0_160:notes"/>
          <p:cNvSpPr>
            <a:spLocks noGrp="1" noRot="1" noChangeAspect="1" noTextEdit="1"/>
          </p:cNvSpPr>
          <p:nvPr>
            <p:ph type="sldImg" idx="2"/>
          </p:nvPr>
        </p:nvSpPr>
        <p:spPr>
          <a:noFill/>
          <a:ln>
            <a:headEnd/>
            <a:tailEnd/>
          </a:ln>
        </p:spPr>
      </p:sp>
      <p:sp>
        <p:nvSpPr>
          <p:cNvPr id="102403" name="Google Shape;578;g3e9050916e_0_160: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Google Shape;111;g3e9050916e_0_3:notes"/>
          <p:cNvSpPr>
            <a:spLocks noGrp="1" noRot="1" noChangeAspect="1" noTextEdit="1"/>
          </p:cNvSpPr>
          <p:nvPr>
            <p:ph type="sldImg" idx="2"/>
          </p:nvPr>
        </p:nvSpPr>
        <p:spPr>
          <a:noFill/>
          <a:ln>
            <a:headEnd/>
            <a:tailEnd/>
          </a:ln>
        </p:spPr>
      </p:sp>
      <p:sp>
        <p:nvSpPr>
          <p:cNvPr id="61443" name="Google Shape;112;g3e9050916e_0_3: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Google Shape;145;g3db3ea82bf_0_136:notes"/>
          <p:cNvSpPr>
            <a:spLocks noGrp="1" noRot="1" noChangeAspect="1" noTextEdit="1"/>
          </p:cNvSpPr>
          <p:nvPr>
            <p:ph type="sldImg" idx="2"/>
          </p:nvPr>
        </p:nvSpPr>
        <p:spPr>
          <a:noFill/>
          <a:ln>
            <a:headEnd/>
            <a:tailEnd/>
          </a:ln>
        </p:spPr>
      </p:sp>
      <p:sp>
        <p:nvSpPr>
          <p:cNvPr id="62467" name="Google Shape;146;g3db3ea82bf_0_136: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90" name="Google Shape;157;g3db3ea82bf_0_191:notes"/>
          <p:cNvSpPr>
            <a:spLocks noGrp="1" noRot="1" noChangeAspect="1" noTextEdit="1"/>
          </p:cNvSpPr>
          <p:nvPr>
            <p:ph type="sldImg" idx="2"/>
          </p:nvPr>
        </p:nvSpPr>
        <p:spPr>
          <a:noFill/>
          <a:ln>
            <a:headEnd/>
            <a:tailEnd/>
          </a:ln>
        </p:spPr>
      </p:sp>
      <p:sp>
        <p:nvSpPr>
          <p:cNvPr id="63491" name="Google Shape;158;g3db3ea82bf_0_191: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Google Shape;169;g3e2779fabd_1_7:notes"/>
          <p:cNvSpPr>
            <a:spLocks noGrp="1" noRot="1" noChangeAspect="1" noTextEdit="1"/>
          </p:cNvSpPr>
          <p:nvPr>
            <p:ph type="sldImg" idx="2"/>
          </p:nvPr>
        </p:nvSpPr>
        <p:spPr>
          <a:noFill/>
          <a:ln>
            <a:headEnd/>
            <a:tailEnd/>
          </a:ln>
        </p:spPr>
      </p:sp>
      <p:sp>
        <p:nvSpPr>
          <p:cNvPr id="64515" name="Google Shape;170;g3e2779fabd_1_7: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Google Shape;183;g3e2f794c7b_0_4:notes"/>
          <p:cNvSpPr>
            <a:spLocks noGrp="1" noRot="1" noChangeAspect="1" noTextEdit="1"/>
          </p:cNvSpPr>
          <p:nvPr>
            <p:ph type="sldImg" idx="2"/>
          </p:nvPr>
        </p:nvSpPr>
        <p:spPr>
          <a:noFill/>
          <a:ln>
            <a:headEnd/>
            <a:tailEnd/>
          </a:ln>
        </p:spPr>
      </p:sp>
      <p:sp>
        <p:nvSpPr>
          <p:cNvPr id="65539" name="Google Shape;184;g3e2f794c7b_0_4:notes"/>
          <p:cNvSpPr txBox="1">
            <a:spLocks noGrp="1"/>
          </p:cNvSpPr>
          <p:nvPr>
            <p:ph type="body" idx="1"/>
          </p:nvPr>
        </p:nvSpPr>
        <p:spPr>
          <a:ln/>
        </p:spPr>
        <p:txBody>
          <a:bodyPr/>
          <a:lstStyle/>
          <a:p>
            <a:pPr marL="0" indent="0" eaLnBrk="1" hangingPunct="1">
              <a:buSzPts val="1400"/>
            </a:pPr>
            <a:endParaRPr lang="en-US" sz="110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tx1"/>
        </a:solidFill>
        <a:effectLst/>
      </p:bgPr>
    </p:bg>
    <p:spTree>
      <p:nvGrpSpPr>
        <p:cNvPr id="1" name="Shape 9"/>
        <p:cNvGrpSpPr/>
        <p:nvPr/>
      </p:nvGrpSpPr>
      <p:grpSpPr>
        <a:xfrm>
          <a:off x="0" y="0"/>
          <a:ext cx="0" cy="0"/>
          <a:chOff x="0" y="0"/>
          <a:chExt cx="0" cy="0"/>
        </a:xfrm>
      </p:grpSpPr>
      <p:cxnSp>
        <p:nvCxnSpPr>
          <p:cNvPr id="4" name="Google Shape;10;p2"/>
          <p:cNvCxnSpPr>
            <a:cxnSpLocks noChangeShapeType="1"/>
          </p:cNvCxnSpPr>
          <p:nvPr/>
        </p:nvCxnSpPr>
        <p:spPr bwMode="auto">
          <a:xfrm>
            <a:off x="2478088" y="415925"/>
            <a:ext cx="6243637" cy="0"/>
          </a:xfrm>
          <a:prstGeom prst="straightConnector1">
            <a:avLst/>
          </a:prstGeom>
          <a:noFill/>
          <a:ln w="38100">
            <a:solidFill>
              <a:schemeClr val="bg1"/>
            </a:solidFill>
            <a:round/>
            <a:headEnd type="none" w="sm" len="sm"/>
            <a:tailEnd type="none" w="sm" len="sm"/>
          </a:ln>
        </p:spPr>
      </p:cxnSp>
      <p:cxnSp>
        <p:nvCxnSpPr>
          <p:cNvPr id="5" name="Google Shape;11;p2"/>
          <p:cNvCxnSpPr>
            <a:cxnSpLocks noChangeShapeType="1"/>
          </p:cNvCxnSpPr>
          <p:nvPr/>
        </p:nvCxnSpPr>
        <p:spPr bwMode="auto">
          <a:xfrm>
            <a:off x="2478088" y="4740275"/>
            <a:ext cx="6243637" cy="0"/>
          </a:xfrm>
          <a:prstGeom prst="straightConnector1">
            <a:avLst/>
          </a:prstGeom>
          <a:noFill/>
          <a:ln w="19050">
            <a:solidFill>
              <a:schemeClr val="bg1"/>
            </a:solidFill>
            <a:round/>
            <a:headEnd type="none" w="sm" len="sm"/>
            <a:tailEnd type="none" w="sm" len="sm"/>
          </a:ln>
        </p:spPr>
      </p:cxnSp>
      <p:cxnSp>
        <p:nvCxnSpPr>
          <p:cNvPr id="6" name="Google Shape;12;p2"/>
          <p:cNvCxnSpPr>
            <a:cxnSpLocks noChangeShapeType="1"/>
          </p:cNvCxnSpPr>
          <p:nvPr/>
        </p:nvCxnSpPr>
        <p:spPr bwMode="auto">
          <a:xfrm>
            <a:off x="425450" y="415925"/>
            <a:ext cx="182563" cy="0"/>
          </a:xfrm>
          <a:prstGeom prst="straightConnector1">
            <a:avLst/>
          </a:prstGeom>
          <a:noFill/>
          <a:ln w="19050">
            <a:solidFill>
              <a:schemeClr val="bg1"/>
            </a:solidFill>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anchor="b"/>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7" name="Google Shape;15;p2"/>
          <p:cNvSpPr txBox="1">
            <a:spLocks noGrp="1"/>
          </p:cNvSpPr>
          <p:nvPr>
            <p:ph type="sldNum" idx="10"/>
          </p:nvPr>
        </p:nvSpPr>
        <p:spPr/>
        <p:txBody>
          <a:bodyPr/>
          <a:lstStyle>
            <a:lvl1pPr>
              <a:defRPr>
                <a:solidFill>
                  <a:srgbClr val="FFFFFF"/>
                </a:solidFill>
              </a:defRPr>
            </a:lvl1pPr>
          </a:lstStyle>
          <a:p>
            <a:pPr>
              <a:defRPr/>
            </a:pPr>
            <a:fld id="{F93477AB-22FB-4DB3-8622-40DEB14547F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cxnSp>
        <p:nvCxnSpPr>
          <p:cNvPr id="4" name="Google Shape;61;p11"/>
          <p:cNvCxnSpPr>
            <a:cxnSpLocks noChangeShapeType="1"/>
          </p:cNvCxnSpPr>
          <p:nvPr/>
        </p:nvCxnSpPr>
        <p:spPr bwMode="auto">
          <a:xfrm>
            <a:off x="425450" y="4740275"/>
            <a:ext cx="8296275" cy="0"/>
          </a:xfrm>
          <a:prstGeom prst="straightConnector1">
            <a:avLst/>
          </a:prstGeom>
          <a:noFill/>
          <a:ln w="19050">
            <a:solidFill>
              <a:schemeClr val="bg2"/>
            </a:solidFill>
            <a:round/>
            <a:headEnd type="none" w="sm" len="sm"/>
            <a:tailEnd type="none" w="sm" len="sm"/>
          </a:ln>
        </p:spPr>
      </p:cxnSp>
      <p:cxnSp>
        <p:nvCxnSpPr>
          <p:cNvPr id="5" name="Google Shape;62;p11"/>
          <p:cNvCxnSpPr>
            <a:cxnSpLocks noChangeShapeType="1"/>
          </p:cNvCxnSpPr>
          <p:nvPr/>
        </p:nvCxnSpPr>
        <p:spPr bwMode="auto">
          <a:xfrm>
            <a:off x="425450" y="415925"/>
            <a:ext cx="8296275" cy="0"/>
          </a:xfrm>
          <a:prstGeom prst="straightConnector1">
            <a:avLst/>
          </a:prstGeom>
          <a:noFill/>
          <a:ln w="38100">
            <a:solidFill>
              <a:schemeClr val="bg2"/>
            </a:solidFill>
            <a:round/>
            <a:headEnd type="none" w="sm" len="sm"/>
            <a:tailEnd type="none" w="sm" len="sm"/>
          </a:ln>
        </p:spPr>
      </p:cxnSp>
      <p:sp>
        <p:nvSpPr>
          <p:cNvPr id="63" name="Google Shape;63;p11"/>
          <p:cNvSpPr txBox="1">
            <a:spLocks noGrp="1"/>
          </p:cNvSpPr>
          <p:nvPr>
            <p:ph type="title"/>
          </p:nvPr>
        </p:nvSpPr>
        <p:spPr>
          <a:xfrm>
            <a:off x="853950" y="1304850"/>
            <a:ext cx="7436100" cy="1538400"/>
          </a:xfrm>
          <a:prstGeom prst="rect">
            <a:avLst/>
          </a:prstGeom>
        </p:spPr>
        <p:txBody>
          <a:bodyPr spcFirstLastPara="1" anchor="ct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rPr lang="en-US" smtClean="0"/>
              <a:t>Click to edit Master title style</a:t>
            </a:r>
            <a:endParaRP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 name="Google Shape;65;p11"/>
          <p:cNvSpPr txBox="1">
            <a:spLocks noGrp="1"/>
          </p:cNvSpPr>
          <p:nvPr>
            <p:ph type="sldNum" idx="10"/>
          </p:nvPr>
        </p:nvSpPr>
        <p:spPr/>
        <p:txBody>
          <a:bodyPr/>
          <a:lstStyle>
            <a:lvl1pPr>
              <a:defRPr/>
            </a:lvl1pPr>
          </a:lstStyle>
          <a:p>
            <a:pPr>
              <a:defRPr/>
            </a:pPr>
            <a:fld id="{779E2270-F9C0-4B6C-A180-CC1CCF31205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2" name="Google Shape;8;p1"/>
          <p:cNvSpPr txBox="1">
            <a:spLocks noGrp="1"/>
          </p:cNvSpPr>
          <p:nvPr>
            <p:ph type="sldNum" idx="13"/>
          </p:nvPr>
        </p:nvSpPr>
        <p:spPr>
          <a:ln/>
        </p:spPr>
        <p:txBody>
          <a:bodyPr/>
          <a:lstStyle>
            <a:lvl1pPr>
              <a:defRPr/>
            </a:lvl1pPr>
          </a:lstStyle>
          <a:p>
            <a:pPr>
              <a:defRPr/>
            </a:pPr>
            <a:fld id="{4C976836-AD60-42D0-926D-9F6153C58BA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rgbClr val="FFFFFF"/>
        </a:solidFill>
        <a:effectLst/>
      </p:bgPr>
    </p:bg>
    <p:spTree>
      <p:nvGrpSpPr>
        <p:cNvPr id="1" name="Shape 68"/>
        <p:cNvGrpSpPr/>
        <p:nvPr/>
      </p:nvGrpSpPr>
      <p:grpSpPr>
        <a:xfrm>
          <a:off x="0" y="0"/>
          <a:ext cx="0" cy="0"/>
          <a:chOff x="0" y="0"/>
          <a:chExt cx="0" cy="0"/>
        </a:xfrm>
      </p:grpSpPr>
      <p:sp>
        <p:nvSpPr>
          <p:cNvPr id="2" name="Google Shape;69;p13"/>
          <p:cNvSpPr>
            <a:spLocks noChangeArrowheads="1"/>
          </p:cNvSpPr>
          <p:nvPr/>
        </p:nvSpPr>
        <p:spPr bwMode="auto">
          <a:xfrm>
            <a:off x="0" y="0"/>
            <a:ext cx="9144000" cy="514350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defRPr/>
            </a:pPr>
            <a:endParaRPr lang="en-US"/>
          </a:p>
        </p:txBody>
      </p:sp>
      <p:sp>
        <p:nvSpPr>
          <p:cNvPr id="3" name="Google Shape;70;p13"/>
          <p:cNvSpPr>
            <a:spLocks noChangeArrowheads="1"/>
          </p:cNvSpPr>
          <p:nvPr/>
        </p:nvSpPr>
        <p:spPr bwMode="auto">
          <a:xfrm>
            <a:off x="673100" y="539750"/>
            <a:ext cx="7797800" cy="4064000"/>
          </a:xfrm>
          <a:prstGeom prst="rect">
            <a:avLst/>
          </a:prstGeom>
          <a:solidFill>
            <a:srgbClr val="FFFFFF"/>
          </a:solidFill>
          <a:ln w="114300" cmpd="thinThick">
            <a:solidFill>
              <a:srgbClr val="FFFFFF"/>
            </a:solidFill>
            <a:miter lim="8000"/>
            <a:headEnd type="none" w="sm" len="sm"/>
            <a:tailEnd type="none" w="sm" len="sm"/>
          </a:ln>
        </p:spPr>
        <p:txBody>
          <a:bodyPr lIns="91425" tIns="91425" rIns="91425" bIns="91425" anchor="ctr"/>
          <a:lstStyle/>
          <a:p>
            <a:pPr>
              <a:buClr>
                <a:srgbClr val="000000"/>
              </a:buClr>
              <a:buFont typeface="Arial" charset="0"/>
              <a:buNone/>
              <a:defRPr/>
            </a:pPr>
            <a:endParaRPr lang="en-US"/>
          </a:p>
        </p:txBody>
      </p:sp>
      <p:sp>
        <p:nvSpPr>
          <p:cNvPr id="4" name="Google Shape;71;p13"/>
          <p:cNvSpPr txBox="1">
            <a:spLocks noGrp="1"/>
          </p:cNvSpPr>
          <p:nvPr>
            <p:ph type="sldNum" idx="10"/>
          </p:nvPr>
        </p:nvSpPr>
        <p:spPr>
          <a:xfrm>
            <a:off x="8472488" y="4662488"/>
            <a:ext cx="549275" cy="393700"/>
          </a:xfrm>
        </p:spPr>
        <p:txBody>
          <a:bodyPr/>
          <a:lstStyle>
            <a:lvl1pPr>
              <a:defRPr>
                <a:solidFill>
                  <a:srgbClr val="FFFFFF"/>
                </a:solidFill>
              </a:defRPr>
            </a:lvl1pPr>
          </a:lstStyle>
          <a:p>
            <a:pPr>
              <a:defRPr/>
            </a:pPr>
            <a:fld id="{F8FEDF23-7472-427F-915E-F91F7025407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tx1"/>
        </a:solidFill>
        <a:effectLst/>
      </p:bgPr>
    </p:bg>
    <p:spTree>
      <p:nvGrpSpPr>
        <p:cNvPr id="1" name="Shape 16"/>
        <p:cNvGrpSpPr/>
        <p:nvPr/>
      </p:nvGrpSpPr>
      <p:grpSpPr>
        <a:xfrm>
          <a:off x="0" y="0"/>
          <a:ext cx="0" cy="0"/>
          <a:chOff x="0" y="0"/>
          <a:chExt cx="0" cy="0"/>
        </a:xfrm>
      </p:grpSpPr>
      <p:cxnSp>
        <p:nvCxnSpPr>
          <p:cNvPr id="3" name="Google Shape;17;p3"/>
          <p:cNvCxnSpPr>
            <a:cxnSpLocks noChangeShapeType="1"/>
          </p:cNvCxnSpPr>
          <p:nvPr/>
        </p:nvCxnSpPr>
        <p:spPr bwMode="auto">
          <a:xfrm>
            <a:off x="425450" y="415925"/>
            <a:ext cx="8296275" cy="0"/>
          </a:xfrm>
          <a:prstGeom prst="straightConnector1">
            <a:avLst/>
          </a:prstGeom>
          <a:noFill/>
          <a:ln w="38100">
            <a:solidFill>
              <a:schemeClr val="bg1"/>
            </a:solidFill>
            <a:round/>
            <a:headEnd type="none" w="sm" len="sm"/>
            <a:tailEnd type="none" w="sm" len="sm"/>
          </a:ln>
        </p:spPr>
      </p:cxnSp>
      <p:cxnSp>
        <p:nvCxnSpPr>
          <p:cNvPr id="4" name="Google Shape;18;p3"/>
          <p:cNvCxnSpPr>
            <a:cxnSpLocks noChangeShapeType="1"/>
          </p:cNvCxnSpPr>
          <p:nvPr/>
        </p:nvCxnSpPr>
        <p:spPr bwMode="auto">
          <a:xfrm>
            <a:off x="425450" y="4740275"/>
            <a:ext cx="8296275" cy="0"/>
          </a:xfrm>
          <a:prstGeom prst="straightConnector1">
            <a:avLst/>
          </a:prstGeom>
          <a:noFill/>
          <a:ln w="19050">
            <a:solidFill>
              <a:schemeClr val="bg1"/>
            </a:solidFill>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anchor="ct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5" name="Google Shape;20;p3"/>
          <p:cNvSpPr txBox="1">
            <a:spLocks noGrp="1"/>
          </p:cNvSpPr>
          <p:nvPr>
            <p:ph type="sldNum" idx="10"/>
          </p:nvPr>
        </p:nvSpPr>
        <p:spPr/>
        <p:txBody>
          <a:bodyPr/>
          <a:lstStyle>
            <a:lvl1pPr>
              <a:defRPr>
                <a:solidFill>
                  <a:srgbClr val="FFFFFF"/>
                </a:solidFill>
              </a:defRPr>
            </a:lvl1pPr>
          </a:lstStyle>
          <a:p>
            <a:pPr>
              <a:defRPr/>
            </a:pPr>
            <a:fld id="{95F70C18-21C9-4614-B1CD-3ECFEC15E18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cxnSp>
        <p:nvCxnSpPr>
          <p:cNvPr id="4" name="Google Shape;22;p4"/>
          <p:cNvCxnSpPr>
            <a:cxnSpLocks noChangeShapeType="1"/>
          </p:cNvCxnSpPr>
          <p:nvPr/>
        </p:nvCxnSpPr>
        <p:spPr bwMode="auto">
          <a:xfrm>
            <a:off x="2478088" y="415925"/>
            <a:ext cx="6243637" cy="0"/>
          </a:xfrm>
          <a:prstGeom prst="straightConnector1">
            <a:avLst/>
          </a:prstGeom>
          <a:noFill/>
          <a:ln w="38100">
            <a:solidFill>
              <a:schemeClr val="bg2"/>
            </a:solidFill>
            <a:round/>
            <a:headEnd type="none" w="sm" len="sm"/>
            <a:tailEnd type="none" w="sm" len="sm"/>
          </a:ln>
        </p:spPr>
      </p:cxnSp>
      <p:cxnSp>
        <p:nvCxnSpPr>
          <p:cNvPr id="5" name="Google Shape;23;p4"/>
          <p:cNvCxnSpPr>
            <a:cxnSpLocks noChangeShapeType="1"/>
          </p:cNvCxnSpPr>
          <p:nvPr/>
        </p:nvCxnSpPr>
        <p:spPr bwMode="auto">
          <a:xfrm>
            <a:off x="2478088" y="4740275"/>
            <a:ext cx="6243637" cy="0"/>
          </a:xfrm>
          <a:prstGeom prst="straightConnector1">
            <a:avLst/>
          </a:prstGeom>
          <a:noFill/>
          <a:ln w="19050">
            <a:solidFill>
              <a:schemeClr val="bg2"/>
            </a:solidFill>
            <a:round/>
            <a:headEnd type="none" w="sm" len="sm"/>
            <a:tailEnd type="none" w="sm" len="sm"/>
          </a:ln>
        </p:spPr>
      </p:cxnSp>
      <p:cxnSp>
        <p:nvCxnSpPr>
          <p:cNvPr id="6" name="Google Shape;24;p4"/>
          <p:cNvCxnSpPr>
            <a:cxnSpLocks noChangeShapeType="1"/>
          </p:cNvCxnSpPr>
          <p:nvPr/>
        </p:nvCxnSpPr>
        <p:spPr bwMode="auto">
          <a:xfrm>
            <a:off x="425450" y="415925"/>
            <a:ext cx="182563" cy="0"/>
          </a:xfrm>
          <a:prstGeom prst="straightConnector1">
            <a:avLst/>
          </a:prstGeom>
          <a:noFill/>
          <a:ln w="19050">
            <a:solidFill>
              <a:schemeClr val="bg2"/>
            </a:solidFill>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 name="Google Shape;27;p4"/>
          <p:cNvSpPr txBox="1">
            <a:spLocks noGrp="1"/>
          </p:cNvSpPr>
          <p:nvPr>
            <p:ph type="sldNum" idx="10"/>
          </p:nvPr>
        </p:nvSpPr>
        <p:spPr/>
        <p:txBody>
          <a:bodyPr/>
          <a:lstStyle>
            <a:lvl1pPr>
              <a:defRPr/>
            </a:lvl1pPr>
          </a:lstStyle>
          <a:p>
            <a:pPr>
              <a:defRPr/>
            </a:pPr>
            <a:fld id="{F86AADAD-47F9-47EB-A1D2-55639D35D03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cxnSp>
        <p:nvCxnSpPr>
          <p:cNvPr id="5" name="Google Shape;29;p5"/>
          <p:cNvCxnSpPr>
            <a:cxnSpLocks noChangeShapeType="1"/>
          </p:cNvCxnSpPr>
          <p:nvPr/>
        </p:nvCxnSpPr>
        <p:spPr bwMode="auto">
          <a:xfrm>
            <a:off x="2478088" y="415925"/>
            <a:ext cx="6243637" cy="0"/>
          </a:xfrm>
          <a:prstGeom prst="straightConnector1">
            <a:avLst/>
          </a:prstGeom>
          <a:noFill/>
          <a:ln w="38100">
            <a:solidFill>
              <a:schemeClr val="bg2"/>
            </a:solidFill>
            <a:round/>
            <a:headEnd type="none" w="sm" len="sm"/>
            <a:tailEnd type="none" w="sm" len="sm"/>
          </a:ln>
        </p:spPr>
      </p:cxnSp>
      <p:cxnSp>
        <p:nvCxnSpPr>
          <p:cNvPr id="6" name="Google Shape;30;p5"/>
          <p:cNvCxnSpPr>
            <a:cxnSpLocks noChangeShapeType="1"/>
          </p:cNvCxnSpPr>
          <p:nvPr/>
        </p:nvCxnSpPr>
        <p:spPr bwMode="auto">
          <a:xfrm>
            <a:off x="2478088" y="4740275"/>
            <a:ext cx="6243637" cy="0"/>
          </a:xfrm>
          <a:prstGeom prst="straightConnector1">
            <a:avLst/>
          </a:prstGeom>
          <a:noFill/>
          <a:ln w="19050">
            <a:solidFill>
              <a:schemeClr val="bg2"/>
            </a:solidFill>
            <a:round/>
            <a:headEnd type="none" w="sm" len="sm"/>
            <a:tailEnd type="none" w="sm" len="sm"/>
          </a:ln>
        </p:spPr>
      </p:cxnSp>
      <p:cxnSp>
        <p:nvCxnSpPr>
          <p:cNvPr id="7" name="Google Shape;31;p5"/>
          <p:cNvCxnSpPr>
            <a:cxnSpLocks noChangeShapeType="1"/>
          </p:cNvCxnSpPr>
          <p:nvPr/>
        </p:nvCxnSpPr>
        <p:spPr bwMode="auto">
          <a:xfrm>
            <a:off x="425450" y="415925"/>
            <a:ext cx="182563" cy="0"/>
          </a:xfrm>
          <a:prstGeom prst="straightConnector1">
            <a:avLst/>
          </a:prstGeom>
          <a:noFill/>
          <a:ln w="19050">
            <a:solidFill>
              <a:schemeClr val="bg2"/>
            </a:solidFill>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 name="Google Shape;35;p5"/>
          <p:cNvSpPr txBox="1">
            <a:spLocks noGrp="1"/>
          </p:cNvSpPr>
          <p:nvPr>
            <p:ph type="sldNum" idx="10"/>
          </p:nvPr>
        </p:nvSpPr>
        <p:spPr/>
        <p:txBody>
          <a:bodyPr/>
          <a:lstStyle>
            <a:lvl1pPr>
              <a:defRPr/>
            </a:lvl1pPr>
          </a:lstStyle>
          <a:p>
            <a:pPr>
              <a:defRPr/>
            </a:pPr>
            <a:fld id="{395B3A01-9C27-4FA6-A812-C16A7D80D50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 name="Google Shape;8;p1"/>
          <p:cNvSpPr txBox="1">
            <a:spLocks noGrp="1"/>
          </p:cNvSpPr>
          <p:nvPr>
            <p:ph type="sldNum" idx="13"/>
          </p:nvPr>
        </p:nvSpPr>
        <p:spPr>
          <a:ln/>
        </p:spPr>
        <p:txBody>
          <a:bodyPr/>
          <a:lstStyle>
            <a:lvl1pPr>
              <a:defRPr/>
            </a:lvl1pPr>
          </a:lstStyle>
          <a:p>
            <a:pPr>
              <a:defRPr/>
            </a:pPr>
            <a:fld id="{7BB28345-5920-4761-B424-D2C256CA2E1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cxnSp>
        <p:nvCxnSpPr>
          <p:cNvPr id="4" name="Google Shape;40;p7"/>
          <p:cNvCxnSpPr>
            <a:cxnSpLocks noChangeShapeType="1"/>
          </p:cNvCxnSpPr>
          <p:nvPr/>
        </p:nvCxnSpPr>
        <p:spPr bwMode="auto">
          <a:xfrm>
            <a:off x="425450" y="415925"/>
            <a:ext cx="182563" cy="0"/>
          </a:xfrm>
          <a:prstGeom prst="straightConnector1">
            <a:avLst/>
          </a:prstGeom>
          <a:noFill/>
          <a:ln w="19050">
            <a:solidFill>
              <a:schemeClr val="bg2"/>
            </a:solidFill>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anchor="b"/>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 name="Google Shape;43;p7"/>
          <p:cNvSpPr txBox="1">
            <a:spLocks noGrp="1"/>
          </p:cNvSpPr>
          <p:nvPr>
            <p:ph type="sldNum" idx="10"/>
          </p:nvPr>
        </p:nvSpPr>
        <p:spPr/>
        <p:txBody>
          <a:bodyPr/>
          <a:lstStyle>
            <a:lvl1pPr>
              <a:defRPr/>
            </a:lvl1pPr>
          </a:lstStyle>
          <a:p>
            <a:pPr>
              <a:defRPr/>
            </a:pPr>
            <a:fld id="{9E6E3A07-9D42-4EB1-B538-97EED070138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353535"/>
        </a:solidFill>
        <a:effectLst/>
      </p:bgPr>
    </p:bg>
    <p:spTree>
      <p:nvGrpSpPr>
        <p:cNvPr id="1" name="Shape 44"/>
        <p:cNvGrpSpPr/>
        <p:nvPr/>
      </p:nvGrpSpPr>
      <p:grpSpPr>
        <a:xfrm>
          <a:off x="0" y="0"/>
          <a:ext cx="0" cy="0"/>
          <a:chOff x="0" y="0"/>
          <a:chExt cx="0" cy="0"/>
        </a:xfrm>
      </p:grpSpPr>
      <p:cxnSp>
        <p:nvCxnSpPr>
          <p:cNvPr id="3" name="Google Shape;45;p8"/>
          <p:cNvCxnSpPr>
            <a:cxnSpLocks noChangeShapeType="1"/>
          </p:cNvCxnSpPr>
          <p:nvPr/>
        </p:nvCxnSpPr>
        <p:spPr bwMode="auto">
          <a:xfrm>
            <a:off x="425450" y="415925"/>
            <a:ext cx="182563" cy="0"/>
          </a:xfrm>
          <a:prstGeom prst="straightConnector1">
            <a:avLst/>
          </a:prstGeom>
          <a:noFill/>
          <a:ln w="19050">
            <a:solidFill>
              <a:schemeClr val="bg1"/>
            </a:solidFill>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anchor="ct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 name="Google Shape;47;p8"/>
          <p:cNvSpPr txBox="1">
            <a:spLocks noGrp="1"/>
          </p:cNvSpPr>
          <p:nvPr>
            <p:ph type="sldNum" idx="10"/>
          </p:nvPr>
        </p:nvSpPr>
        <p:spPr/>
        <p:txBody>
          <a:bodyPr/>
          <a:lstStyle>
            <a:lvl1pPr>
              <a:defRPr>
                <a:solidFill>
                  <a:srgbClr val="FFFFFF"/>
                </a:solidFill>
              </a:defRPr>
            </a:lvl1pPr>
          </a:lstStyle>
          <a:p>
            <a:pPr>
              <a:defRPr/>
            </a:pPr>
            <a:fld id="{8999DF5A-B4E0-4DB3-987F-78AD1B3F8C0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5" name="Google Shape;49;p9"/>
          <p:cNvSpPr>
            <a:spLocks noChangeArrowheads="1"/>
          </p:cNvSpPr>
          <p:nvPr/>
        </p:nvSpPr>
        <p:spPr bwMode="auto">
          <a:xfrm>
            <a:off x="4572000" y="0"/>
            <a:ext cx="4572000" cy="514350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defRPr/>
            </a:pPr>
            <a:endParaRPr lang="en-US"/>
          </a:p>
        </p:txBody>
      </p:sp>
      <p:cxnSp>
        <p:nvCxnSpPr>
          <p:cNvPr id="6" name="Google Shape;50;p9"/>
          <p:cNvCxnSpPr>
            <a:cxnSpLocks noChangeShapeType="1"/>
          </p:cNvCxnSpPr>
          <p:nvPr/>
        </p:nvCxnSpPr>
        <p:spPr bwMode="auto">
          <a:xfrm>
            <a:off x="5029200" y="4495800"/>
            <a:ext cx="468313" cy="0"/>
          </a:xfrm>
          <a:prstGeom prst="straightConnector1">
            <a:avLst/>
          </a:prstGeom>
          <a:noFill/>
          <a:ln w="19050">
            <a:solidFill>
              <a:schemeClr val="bg1"/>
            </a:solidFill>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anchor="b"/>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anchor="ct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7" name="Google Shape;54;p9"/>
          <p:cNvSpPr txBox="1">
            <a:spLocks noGrp="1"/>
          </p:cNvSpPr>
          <p:nvPr>
            <p:ph type="sldNum" idx="10"/>
          </p:nvPr>
        </p:nvSpPr>
        <p:spPr/>
        <p:txBody>
          <a:bodyPr/>
          <a:lstStyle>
            <a:lvl1pPr>
              <a:defRPr>
                <a:solidFill>
                  <a:srgbClr val="FFFFFF"/>
                </a:solidFill>
              </a:defRPr>
            </a:lvl1pPr>
          </a:lstStyle>
          <a:p>
            <a:pPr>
              <a:defRPr/>
            </a:pPr>
            <a:fld id="{7F0E16F6-9948-4973-B998-9920FEF21ED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
        <p:cNvGrpSpPr/>
        <p:nvPr/>
      </p:nvGrpSpPr>
      <p:grpSpPr>
        <a:xfrm>
          <a:off x="0" y="0"/>
          <a:ext cx="0" cy="0"/>
          <a:chOff x="0" y="0"/>
          <a:chExt cx="0" cy="0"/>
        </a:xfrm>
      </p:grpSpPr>
      <p:cxnSp>
        <p:nvCxnSpPr>
          <p:cNvPr id="3" name="Google Shape;56;p10"/>
          <p:cNvCxnSpPr>
            <a:cxnSpLocks noChangeShapeType="1"/>
          </p:cNvCxnSpPr>
          <p:nvPr/>
        </p:nvCxnSpPr>
        <p:spPr bwMode="auto">
          <a:xfrm>
            <a:off x="425450" y="4740275"/>
            <a:ext cx="8296275" cy="0"/>
          </a:xfrm>
          <a:prstGeom prst="straightConnector1">
            <a:avLst/>
          </a:prstGeom>
          <a:noFill/>
          <a:ln w="19050">
            <a:solidFill>
              <a:schemeClr val="bg2"/>
            </a:solidFill>
            <a:round/>
            <a:headEnd type="none" w="sm" len="sm"/>
            <a:tailEnd type="none" w="sm" len="sm"/>
          </a:ln>
        </p:spPr>
      </p:cxnSp>
      <p:cxnSp>
        <p:nvCxnSpPr>
          <p:cNvPr id="4" name="Google Shape;57;p10"/>
          <p:cNvCxnSpPr>
            <a:cxnSpLocks noChangeShapeType="1"/>
          </p:cNvCxnSpPr>
          <p:nvPr/>
        </p:nvCxnSpPr>
        <p:spPr bwMode="auto">
          <a:xfrm>
            <a:off x="425450" y="415925"/>
            <a:ext cx="182563" cy="0"/>
          </a:xfrm>
          <a:prstGeom prst="straightConnector1">
            <a:avLst/>
          </a:prstGeom>
          <a:noFill/>
          <a:ln w="19050">
            <a:solidFill>
              <a:schemeClr val="bg2"/>
            </a:solidFill>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anchor="ctr"/>
          <a:lstStyle>
            <a:lvl1pPr marL="457200" lvl="0" indent="-228600" rtl="0">
              <a:lnSpc>
                <a:spcPct val="100000"/>
              </a:lnSpc>
              <a:spcBef>
                <a:spcPts val="0"/>
              </a:spcBef>
              <a:spcAft>
                <a:spcPts val="0"/>
              </a:spcAft>
              <a:buSzPts val="1800"/>
              <a:buNone/>
              <a:defRPr/>
            </a:lvl1pPr>
          </a:lstStyle>
          <a:p>
            <a:endParaRPr/>
          </a:p>
        </p:txBody>
      </p:sp>
      <p:sp>
        <p:nvSpPr>
          <p:cNvPr id="5" name="Google Shape;59;p10"/>
          <p:cNvSpPr txBox="1">
            <a:spLocks noGrp="1"/>
          </p:cNvSpPr>
          <p:nvPr>
            <p:ph type="sldNum" idx="10"/>
          </p:nvPr>
        </p:nvSpPr>
        <p:spPr/>
        <p:txBody>
          <a:bodyPr/>
          <a:lstStyle>
            <a:lvl1pPr>
              <a:defRPr/>
            </a:lvl1pPr>
          </a:lstStyle>
          <a:p>
            <a:pPr>
              <a:defRPr/>
            </a:pPr>
            <a:fld id="{918F6B74-F7D9-4FB7-B818-272FA1338AD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2400300" y="576263"/>
            <a:ext cx="6321425" cy="6350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smtClean="0">
              <a:sym typeface="Arial" charset="0"/>
            </a:endParaRPr>
          </a:p>
        </p:txBody>
      </p:sp>
      <p:sp>
        <p:nvSpPr>
          <p:cNvPr id="1027" name="Google Shape;7;p1"/>
          <p:cNvSpPr txBox="1">
            <a:spLocks noGrp="1"/>
          </p:cNvSpPr>
          <p:nvPr>
            <p:ph type="body" idx="1"/>
          </p:nvPr>
        </p:nvSpPr>
        <p:spPr bwMode="auto">
          <a:xfrm>
            <a:off x="2409825" y="1595438"/>
            <a:ext cx="6321425" cy="3001962"/>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smtClean="0">
              <a:sym typeface="Arial" charset="0"/>
            </a:endParaRPr>
          </a:p>
        </p:txBody>
      </p:sp>
      <p:sp>
        <p:nvSpPr>
          <p:cNvPr id="1028" name="Google Shape;8;p1"/>
          <p:cNvSpPr txBox="1">
            <a:spLocks noGrp="1"/>
          </p:cNvSpPr>
          <p:nvPr>
            <p:ph type="sldNum" idx="12"/>
          </p:nvPr>
        </p:nvSpPr>
        <p:spPr bwMode="auto">
          <a:xfrm>
            <a:off x="8497888" y="4689475"/>
            <a:ext cx="549275" cy="392113"/>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latin typeface="Lato" pitchFamily="34" charset="0"/>
                <a:sym typeface="Lato" pitchFamily="34" charset="0"/>
              </a:defRPr>
            </a:lvl1pPr>
          </a:lstStyle>
          <a:p>
            <a:pPr>
              <a:defRPr/>
            </a:pPr>
            <a:fld id="{38D21937-B4D2-4F37-A1B6-97B3A09974D8}" type="slidenum">
              <a:rPr lang="en-US"/>
              <a:pPr>
                <a:defRPr/>
              </a:pPr>
              <a:t>‹#›</a:t>
            </a:fld>
            <a:endParaRPr lang="en-US"/>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15" r:id="rId5"/>
    <p:sldLayoutId id="2147483721" r:id="rId6"/>
    <p:sldLayoutId id="2147483722" r:id="rId7"/>
    <p:sldLayoutId id="2147483723" r:id="rId8"/>
    <p:sldLayoutId id="2147483724" r:id="rId9"/>
    <p:sldLayoutId id="2147483725" r:id="rId10"/>
    <p:sldLayoutId id="2147483716" r:id="rId11"/>
    <p:sldLayoutId id="2147483726" r:id="rId1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www.aicte-india.org/"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hyperlink" Target="http://www.nptel.ac.i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s://www.youtube.com/imcmanuu"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hyperlink" Target="https://swayam.gov.in/"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Google Shape;76;p14"/>
          <p:cNvSpPr>
            <a:spLocks noChangeArrowheads="1"/>
          </p:cNvSpPr>
          <p:nvPr/>
        </p:nvSpPr>
        <p:spPr bwMode="auto">
          <a:xfrm>
            <a:off x="0" y="3000375"/>
            <a:ext cx="9144000" cy="1193800"/>
          </a:xfrm>
          <a:prstGeom prst="rect">
            <a:avLst/>
          </a:prstGeom>
          <a:solidFill>
            <a:srgbClr val="FFFFFF"/>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12291" name="Google Shape;78;p14"/>
          <p:cNvSpPr txBox="1">
            <a:spLocks noChangeArrowheads="1"/>
          </p:cNvSpPr>
          <p:nvPr/>
        </p:nvSpPr>
        <p:spPr bwMode="auto">
          <a:xfrm>
            <a:off x="3494088" y="3043238"/>
            <a:ext cx="4137025" cy="1066800"/>
          </a:xfrm>
          <a:prstGeom prst="rect">
            <a:avLst/>
          </a:prstGeom>
          <a:noFill/>
          <a:ln w="9525">
            <a:noFill/>
            <a:miter lim="800000"/>
            <a:headEnd/>
            <a:tailEnd/>
          </a:ln>
        </p:spPr>
        <p:txBody>
          <a:bodyPr lIns="91425" tIns="91425" rIns="91425" bIns="91425"/>
          <a:lstStyle/>
          <a:p>
            <a:pPr algn="r">
              <a:buClr>
                <a:srgbClr val="000000"/>
              </a:buClr>
              <a:buFont typeface="Arial" charset="0"/>
              <a:buNone/>
            </a:pPr>
            <a:r>
              <a:rPr lang="en-US" sz="2000">
                <a:solidFill>
                  <a:srgbClr val="434343"/>
                </a:solidFill>
                <a:latin typeface="Raleway SemiBold" pitchFamily="34" charset="0"/>
                <a:sym typeface="Raleway SemiBold" pitchFamily="34" charset="0"/>
              </a:rPr>
              <a:t>INSTRUCTIONAL</a:t>
            </a:r>
          </a:p>
          <a:p>
            <a:pPr algn="r">
              <a:buClr>
                <a:srgbClr val="000000"/>
              </a:buClr>
              <a:buFont typeface="Arial" charset="0"/>
              <a:buNone/>
            </a:pPr>
            <a:r>
              <a:rPr lang="en-US" sz="2000">
                <a:solidFill>
                  <a:srgbClr val="434343"/>
                </a:solidFill>
                <a:latin typeface="Raleway SemiBold" pitchFamily="34" charset="0"/>
                <a:sym typeface="Raleway SemiBold" pitchFamily="34" charset="0"/>
              </a:rPr>
              <a:t>MEDIA</a:t>
            </a:r>
          </a:p>
          <a:p>
            <a:pPr algn="r">
              <a:buClr>
                <a:srgbClr val="000000"/>
              </a:buClr>
              <a:buFont typeface="Arial" charset="0"/>
              <a:buNone/>
            </a:pPr>
            <a:r>
              <a:rPr lang="en-US" sz="2000">
                <a:solidFill>
                  <a:srgbClr val="434343"/>
                </a:solidFill>
                <a:latin typeface="Raleway SemiBold" pitchFamily="34" charset="0"/>
                <a:sym typeface="Raleway SemiBold" pitchFamily="34" charset="0"/>
              </a:rPr>
              <a:t>CENTRE</a:t>
            </a:r>
          </a:p>
        </p:txBody>
      </p:sp>
      <p:sp>
        <p:nvSpPr>
          <p:cNvPr id="12292" name="Google Shape;79;p14"/>
          <p:cNvSpPr txBox="1">
            <a:spLocks noChangeArrowheads="1"/>
          </p:cNvSpPr>
          <p:nvPr/>
        </p:nvSpPr>
        <p:spPr bwMode="auto">
          <a:xfrm>
            <a:off x="0" y="0"/>
            <a:ext cx="8697913" cy="3000375"/>
          </a:xfrm>
          <a:prstGeom prst="rect">
            <a:avLst/>
          </a:prstGeom>
          <a:noFill/>
          <a:ln w="9525">
            <a:noFill/>
            <a:miter lim="800000"/>
            <a:headEnd/>
            <a:tailEnd/>
          </a:ln>
        </p:spPr>
        <p:txBody>
          <a:bodyPr lIns="91425" tIns="91425" rIns="91425" bIns="91425" anchor="ctr"/>
          <a:lstStyle/>
          <a:p>
            <a:pPr algn="r">
              <a:buClr>
                <a:srgbClr val="000000"/>
              </a:buClr>
              <a:buFont typeface="Arial" charset="0"/>
              <a:buNone/>
            </a:pPr>
            <a:endParaRPr lang="en-US" sz="4000" b="1">
              <a:solidFill>
                <a:srgbClr val="FFFFFF"/>
              </a:solidFill>
              <a:latin typeface="Times New Roman" pitchFamily="18" charset="0"/>
              <a:cs typeface="Times New Roman" pitchFamily="18" charset="0"/>
              <a:sym typeface="Times New Roman" pitchFamily="18" charset="0"/>
            </a:endParaRPr>
          </a:p>
          <a:p>
            <a:pPr algn="r">
              <a:buClr>
                <a:srgbClr val="000000"/>
              </a:buClr>
              <a:buFont typeface="Arial" charset="0"/>
              <a:buNone/>
            </a:pPr>
            <a:r>
              <a:rPr lang="en-US" sz="4000" b="1">
                <a:solidFill>
                  <a:srgbClr val="FFFFFF"/>
                </a:solidFill>
                <a:latin typeface="Times New Roman" pitchFamily="18" charset="0"/>
                <a:cs typeface="Times New Roman" pitchFamily="18" charset="0"/>
                <a:sym typeface="Times New Roman" pitchFamily="18" charset="0"/>
              </a:rPr>
              <a:t>EDUCATION OPPORTUNITIES </a:t>
            </a:r>
          </a:p>
          <a:p>
            <a:pPr algn="r">
              <a:buClr>
                <a:srgbClr val="000000"/>
              </a:buClr>
              <a:buFont typeface="Arial" charset="0"/>
              <a:buNone/>
            </a:pPr>
            <a:r>
              <a:rPr lang="en-US" sz="4400" b="1">
                <a:solidFill>
                  <a:srgbClr val="FFFFFF"/>
                </a:solidFill>
                <a:latin typeface="Times New Roman" pitchFamily="18" charset="0"/>
                <a:cs typeface="Times New Roman" pitchFamily="18" charset="0"/>
                <a:sym typeface="Times New Roman" pitchFamily="18" charset="0"/>
              </a:rPr>
              <a:t>IN</a:t>
            </a:r>
          </a:p>
          <a:p>
            <a:pPr algn="r">
              <a:buClr>
                <a:srgbClr val="000000"/>
              </a:buClr>
              <a:buFont typeface="Arial" charset="0"/>
              <a:buNone/>
            </a:pPr>
            <a:r>
              <a:rPr lang="en-US" sz="4400" b="1">
                <a:solidFill>
                  <a:srgbClr val="FFFFFF"/>
                </a:solidFill>
                <a:latin typeface="Times New Roman" pitchFamily="18" charset="0"/>
                <a:cs typeface="Times New Roman" pitchFamily="18" charset="0"/>
                <a:sym typeface="Times New Roman" pitchFamily="18" charset="0"/>
              </a:rPr>
              <a:t>DIGITAL WORLD </a:t>
            </a:r>
          </a:p>
          <a:p>
            <a:pPr algn="r">
              <a:buClr>
                <a:srgbClr val="000000"/>
              </a:buClr>
              <a:buFont typeface="Arial" charset="0"/>
              <a:buNone/>
            </a:pPr>
            <a:endParaRPr lang="en-US"/>
          </a:p>
        </p:txBody>
      </p:sp>
      <p:pic>
        <p:nvPicPr>
          <p:cNvPr id="12293" name="Picture 5" descr="imc_logo.png"/>
          <p:cNvPicPr>
            <a:picLocks noChangeAspect="1"/>
          </p:cNvPicPr>
          <p:nvPr/>
        </p:nvPicPr>
        <p:blipFill>
          <a:blip r:embed="rId3"/>
          <a:srcRect r="60078"/>
          <a:stretch>
            <a:fillRect/>
          </a:stretch>
        </p:blipFill>
        <p:spPr bwMode="auto">
          <a:xfrm>
            <a:off x="7672388" y="3128963"/>
            <a:ext cx="885825" cy="887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Google Shape;194;p24"/>
          <p:cNvSpPr txBox="1">
            <a:spLocks noGrp="1"/>
          </p:cNvSpPr>
          <p:nvPr>
            <p:ph type="title" idx="4294967295"/>
          </p:nvPr>
        </p:nvSpPr>
        <p:spPr>
          <a:xfrm>
            <a:off x="535775" y="1515300"/>
            <a:ext cx="8105700" cy="3067500"/>
          </a:xfrm>
        </p:spPr>
        <p:txBody>
          <a:bodyPr spcFirstLastPara="1">
            <a:noAutofit/>
          </a:bodyPr>
          <a:lstStyle/>
          <a:p>
            <a:pPr marL="457200" indent="-342900" algn="just" eaLnBrk="1" fontAlgn="auto" hangingPunct="1">
              <a:lnSpc>
                <a:spcPct val="150000"/>
              </a:lnSpc>
              <a:spcBef>
                <a:spcPts val="0"/>
              </a:spcBef>
              <a:spcAft>
                <a:spcPts val="0"/>
              </a:spcAft>
              <a:buClr>
                <a:srgbClr val="666666"/>
              </a:buClr>
              <a:buSzPts val="1800"/>
              <a:buFont typeface="Lato"/>
              <a:buAutoNum type="arabicPeriod"/>
              <a:defRPr/>
            </a:pPr>
            <a:r>
              <a:rPr lang="en" sz="1800" b="1" i="1">
                <a:solidFill>
                  <a:schemeClr val="dk1"/>
                </a:solidFill>
                <a:highlight>
                  <a:srgbClr val="FFFFFF"/>
                </a:highlight>
                <a:latin typeface="Lato"/>
                <a:ea typeface="Lato"/>
                <a:cs typeface="Lato"/>
                <a:sym typeface="Lato"/>
              </a:rPr>
              <a:t>IT platform </a:t>
            </a:r>
            <a:r>
              <a:rPr lang="en" sz="1800" b="1" i="1">
                <a:solidFill>
                  <a:srgbClr val="666666"/>
                </a:solidFill>
                <a:highlight>
                  <a:srgbClr val="FFFFFF"/>
                </a:highlight>
                <a:latin typeface="Lato"/>
                <a:ea typeface="Lato"/>
                <a:cs typeface="Lato"/>
                <a:sym typeface="Lato"/>
              </a:rPr>
              <a:t>that facilitates hosting of all the courses.</a:t>
            </a:r>
            <a:endParaRPr sz="1800" b="1" i="1">
              <a:solidFill>
                <a:srgbClr val="666666"/>
              </a:solidFill>
              <a:highlight>
                <a:srgbClr val="FFFFFF"/>
              </a:highlight>
              <a:latin typeface="Lato"/>
              <a:ea typeface="Lato"/>
              <a:cs typeface="Lato"/>
              <a:sym typeface="Lato"/>
            </a:endParaRPr>
          </a:p>
          <a:p>
            <a:pPr marL="457200" indent="-342900" algn="just" eaLnBrk="1" fontAlgn="auto" hangingPunct="1">
              <a:lnSpc>
                <a:spcPct val="150000"/>
              </a:lnSpc>
              <a:spcBef>
                <a:spcPts val="0"/>
              </a:spcBef>
              <a:spcAft>
                <a:spcPts val="0"/>
              </a:spcAft>
              <a:buClr>
                <a:srgbClr val="666666"/>
              </a:buClr>
              <a:buSzPts val="1800"/>
              <a:buFont typeface="Lato"/>
              <a:buAutoNum type="arabicPeriod"/>
              <a:defRPr/>
            </a:pPr>
            <a:r>
              <a:rPr lang="en" sz="1800" b="1" i="1">
                <a:solidFill>
                  <a:srgbClr val="666666"/>
                </a:solidFill>
                <a:highlight>
                  <a:srgbClr val="FFFFFF"/>
                </a:highlight>
                <a:latin typeface="Lato"/>
                <a:ea typeface="Lato"/>
                <a:cs typeface="Lato"/>
                <a:sym typeface="Lato"/>
              </a:rPr>
              <a:t>Taught in classrooms from </a:t>
            </a:r>
            <a:r>
              <a:rPr lang="en" sz="1800" b="1" i="1">
                <a:solidFill>
                  <a:schemeClr val="dk1"/>
                </a:solidFill>
                <a:highlight>
                  <a:srgbClr val="FFFFFF"/>
                </a:highlight>
                <a:latin typeface="Lato"/>
                <a:ea typeface="Lato"/>
                <a:cs typeface="Lato"/>
                <a:sym typeface="Lato"/>
              </a:rPr>
              <a:t>9th class till post-graduation.</a:t>
            </a:r>
            <a:endParaRPr sz="1800" b="1" i="1">
              <a:solidFill>
                <a:schemeClr val="dk1"/>
              </a:solidFill>
              <a:highlight>
                <a:srgbClr val="FFFFFF"/>
              </a:highlight>
              <a:latin typeface="Lato"/>
              <a:ea typeface="Lato"/>
              <a:cs typeface="Lato"/>
              <a:sym typeface="Lato"/>
            </a:endParaRPr>
          </a:p>
          <a:p>
            <a:pPr marL="457200" indent="-342900" algn="just" eaLnBrk="1" fontAlgn="auto" hangingPunct="1">
              <a:lnSpc>
                <a:spcPct val="150000"/>
              </a:lnSpc>
              <a:spcBef>
                <a:spcPts val="0"/>
              </a:spcBef>
              <a:spcAft>
                <a:spcPts val="0"/>
              </a:spcAft>
              <a:buClr>
                <a:srgbClr val="666666"/>
              </a:buClr>
              <a:buSzPts val="1800"/>
              <a:buFont typeface="Lato"/>
              <a:buAutoNum type="arabicPeriod"/>
              <a:defRPr/>
            </a:pPr>
            <a:r>
              <a:rPr lang="en" sz="1800" b="1" i="1">
                <a:solidFill>
                  <a:srgbClr val="666666"/>
                </a:solidFill>
                <a:highlight>
                  <a:srgbClr val="FFFFFF"/>
                </a:highlight>
                <a:latin typeface="Lato"/>
                <a:ea typeface="Lato"/>
                <a:cs typeface="Lato"/>
                <a:sym typeface="Lato"/>
              </a:rPr>
              <a:t>To be accessed by </a:t>
            </a:r>
            <a:r>
              <a:rPr lang="en" sz="1800" b="1" i="1">
                <a:solidFill>
                  <a:schemeClr val="dk1"/>
                </a:solidFill>
                <a:highlight>
                  <a:srgbClr val="FFFFFF"/>
                </a:highlight>
                <a:latin typeface="Lato"/>
                <a:ea typeface="Lato"/>
                <a:cs typeface="Lato"/>
                <a:sym typeface="Lato"/>
              </a:rPr>
              <a:t>anyone, anywhere at any time.</a:t>
            </a:r>
            <a:endParaRPr sz="1800" b="1" i="1">
              <a:solidFill>
                <a:schemeClr val="dk1"/>
              </a:solidFill>
              <a:highlight>
                <a:srgbClr val="FFFFFF"/>
              </a:highlight>
              <a:latin typeface="Lato"/>
              <a:ea typeface="Lato"/>
              <a:cs typeface="Lato"/>
              <a:sym typeface="Lato"/>
            </a:endParaRPr>
          </a:p>
          <a:p>
            <a:pPr marL="457200" indent="-342900" algn="just" eaLnBrk="1" fontAlgn="auto" hangingPunct="1">
              <a:lnSpc>
                <a:spcPct val="150000"/>
              </a:lnSpc>
              <a:spcBef>
                <a:spcPts val="0"/>
              </a:spcBef>
              <a:spcAft>
                <a:spcPts val="0"/>
              </a:spcAft>
              <a:buClr>
                <a:srgbClr val="666666"/>
              </a:buClr>
              <a:buSzPts val="1800"/>
              <a:buFont typeface="Lato"/>
              <a:buAutoNum type="arabicPeriod"/>
              <a:defRPr/>
            </a:pPr>
            <a:r>
              <a:rPr lang="en" sz="1800" b="1" i="1">
                <a:solidFill>
                  <a:srgbClr val="666666"/>
                </a:solidFill>
                <a:highlight>
                  <a:srgbClr val="FFFFFF"/>
                </a:highlight>
                <a:latin typeface="Lato"/>
                <a:ea typeface="Lato"/>
                <a:cs typeface="Lato"/>
                <a:sym typeface="Lato"/>
              </a:rPr>
              <a:t>All the courses are </a:t>
            </a:r>
            <a:r>
              <a:rPr lang="en" sz="1800" b="1" i="1">
                <a:solidFill>
                  <a:schemeClr val="dk1"/>
                </a:solidFill>
                <a:highlight>
                  <a:srgbClr val="FFFFFF"/>
                </a:highlight>
                <a:latin typeface="Lato"/>
                <a:ea typeface="Lato"/>
                <a:cs typeface="Lato"/>
                <a:sym typeface="Lato"/>
              </a:rPr>
              <a:t>interactive, prepared by the best teachers in the country.</a:t>
            </a:r>
            <a:endParaRPr sz="1800" b="1" i="1">
              <a:solidFill>
                <a:schemeClr val="dk1"/>
              </a:solidFill>
              <a:highlight>
                <a:srgbClr val="FFFFFF"/>
              </a:highlight>
              <a:latin typeface="Lato"/>
              <a:ea typeface="Lato"/>
              <a:cs typeface="Lato"/>
              <a:sym typeface="Lato"/>
            </a:endParaRPr>
          </a:p>
          <a:p>
            <a:pPr marL="457200" indent="-342900" algn="just" eaLnBrk="1" fontAlgn="auto" hangingPunct="1">
              <a:lnSpc>
                <a:spcPct val="150000"/>
              </a:lnSpc>
              <a:spcBef>
                <a:spcPts val="0"/>
              </a:spcBef>
              <a:spcAft>
                <a:spcPts val="0"/>
              </a:spcAft>
              <a:buClr>
                <a:srgbClr val="666666"/>
              </a:buClr>
              <a:buSzPts val="1800"/>
              <a:buFont typeface="Lato"/>
              <a:buAutoNum type="arabicPeriod"/>
              <a:defRPr/>
            </a:pPr>
            <a:r>
              <a:rPr lang="en" sz="1800" b="1" i="1">
                <a:solidFill>
                  <a:srgbClr val="666666"/>
                </a:solidFill>
                <a:highlight>
                  <a:srgbClr val="FFFFFF"/>
                </a:highlight>
                <a:latin typeface="Lato"/>
                <a:ea typeface="Lato"/>
                <a:cs typeface="Lato"/>
                <a:sym typeface="Lato"/>
              </a:rPr>
              <a:t>Available </a:t>
            </a:r>
            <a:r>
              <a:rPr lang="en" sz="1800" b="1" i="1">
                <a:solidFill>
                  <a:schemeClr val="dk1"/>
                </a:solidFill>
                <a:highlight>
                  <a:srgbClr val="FFFFFF"/>
                </a:highlight>
                <a:latin typeface="Lato"/>
                <a:ea typeface="Lato"/>
                <a:cs typeface="Lato"/>
                <a:sym typeface="Lato"/>
              </a:rPr>
              <a:t>free of cost</a:t>
            </a:r>
            <a:r>
              <a:rPr lang="en" sz="1800" b="1" i="1">
                <a:solidFill>
                  <a:srgbClr val="666666"/>
                </a:solidFill>
                <a:highlight>
                  <a:srgbClr val="FFFFFF"/>
                </a:highlight>
                <a:latin typeface="Lato"/>
                <a:ea typeface="Lato"/>
                <a:cs typeface="Lato"/>
                <a:sym typeface="Lato"/>
              </a:rPr>
              <a:t> to the residents in India.</a:t>
            </a:r>
            <a:endParaRPr sz="1800" b="1" i="1">
              <a:solidFill>
                <a:srgbClr val="666666"/>
              </a:solidFill>
              <a:highlight>
                <a:srgbClr val="FFFFFF"/>
              </a:highlight>
              <a:latin typeface="Lato"/>
              <a:ea typeface="Lato"/>
              <a:cs typeface="Lato"/>
              <a:sym typeface="Lato"/>
            </a:endParaRPr>
          </a:p>
          <a:p>
            <a:pPr marL="457200" indent="-342900" algn="just" eaLnBrk="1" fontAlgn="auto" hangingPunct="1">
              <a:lnSpc>
                <a:spcPct val="150000"/>
              </a:lnSpc>
              <a:spcBef>
                <a:spcPts val="0"/>
              </a:spcBef>
              <a:spcAft>
                <a:spcPts val="0"/>
              </a:spcAft>
              <a:buClr>
                <a:srgbClr val="666666"/>
              </a:buClr>
              <a:buSzPts val="1800"/>
              <a:buFont typeface="Lato"/>
              <a:buAutoNum type="arabicPeriod"/>
              <a:defRPr/>
            </a:pPr>
            <a:r>
              <a:rPr lang="en" sz="1800" b="1" i="1">
                <a:solidFill>
                  <a:schemeClr val="dk1"/>
                </a:solidFill>
                <a:highlight>
                  <a:srgbClr val="FFFFFF"/>
                </a:highlight>
                <a:latin typeface="Lato"/>
                <a:ea typeface="Lato"/>
                <a:cs typeface="Lato"/>
                <a:sym typeface="Lato"/>
              </a:rPr>
              <a:t>More than 1,000 specially chosen faculty</a:t>
            </a:r>
            <a:r>
              <a:rPr lang="en" sz="1800" b="1" i="1">
                <a:solidFill>
                  <a:srgbClr val="666666"/>
                </a:solidFill>
                <a:highlight>
                  <a:srgbClr val="FFFFFF"/>
                </a:highlight>
                <a:latin typeface="Lato"/>
                <a:ea typeface="Lato"/>
                <a:cs typeface="Lato"/>
                <a:sym typeface="Lato"/>
              </a:rPr>
              <a:t> and teachers from across the Country have participated in preparing these courses.</a:t>
            </a:r>
            <a:endParaRPr sz="1800" b="1" i="1">
              <a:solidFill>
                <a:schemeClr val="dk2"/>
              </a:solidFill>
              <a:latin typeface="Lato"/>
              <a:ea typeface="Lato"/>
              <a:cs typeface="Lato"/>
              <a:sym typeface="Lato"/>
            </a:endParaRPr>
          </a:p>
        </p:txBody>
      </p:sp>
      <p:sp>
        <p:nvSpPr>
          <p:cNvPr id="21507" name="Google Shape;195;p24"/>
          <p:cNvSpPr>
            <a:spLocks noChangeArrowheads="1"/>
          </p:cNvSpPr>
          <p:nvPr/>
        </p:nvSpPr>
        <p:spPr bwMode="auto">
          <a:xfrm flipH="1">
            <a:off x="3457575" y="1057275"/>
            <a:ext cx="1962150" cy="36513"/>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1508" name="Google Shape;196;p24"/>
          <p:cNvSpPr>
            <a:spLocks noChangeArrowheads="1"/>
          </p:cNvSpPr>
          <p:nvPr/>
        </p:nvSpPr>
        <p:spPr bwMode="auto">
          <a:xfrm flipH="1">
            <a:off x="3457575" y="1123950"/>
            <a:ext cx="1455738" cy="36513"/>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r>
              <a:rPr lang="en-US"/>
              <a:t/>
            </a:r>
            <a:br>
              <a:rPr lang="en-US"/>
            </a:br>
            <a:endParaRPr lang="en-US"/>
          </a:p>
        </p:txBody>
      </p:sp>
      <p:sp>
        <p:nvSpPr>
          <p:cNvPr id="21509" name="Google Shape;197;p24"/>
          <p:cNvSpPr>
            <a:spLocks noChangeArrowheads="1"/>
          </p:cNvSpPr>
          <p:nvPr/>
        </p:nvSpPr>
        <p:spPr bwMode="auto">
          <a:xfrm rot="10800000">
            <a:off x="0" y="1125538"/>
            <a:ext cx="3457575" cy="36512"/>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1510" name="Google Shape;198;p24"/>
          <p:cNvSpPr>
            <a:spLocks noChangeArrowheads="1"/>
          </p:cNvSpPr>
          <p:nvPr/>
        </p:nvSpPr>
        <p:spPr bwMode="auto">
          <a:xfrm rot="10800000">
            <a:off x="0" y="1058863"/>
            <a:ext cx="2562225" cy="36512"/>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r>
              <a:rPr lang="en-US"/>
              <a:t/>
            </a:r>
            <a:br>
              <a:rPr lang="en-US"/>
            </a:br>
            <a:endParaRPr lang="en-US"/>
          </a:p>
        </p:txBody>
      </p:sp>
      <p:pic>
        <p:nvPicPr>
          <p:cNvPr id="21511" name="Google Shape;199;p24"/>
          <p:cNvPicPr preferRelativeResize="0">
            <a:picLocks noChangeAspect="1" noChangeArrowheads="1"/>
          </p:cNvPicPr>
          <p:nvPr/>
        </p:nvPicPr>
        <p:blipFill>
          <a:blip r:embed="rId3"/>
          <a:srcRect/>
          <a:stretch>
            <a:fillRect/>
          </a:stretch>
        </p:blipFill>
        <p:spPr bwMode="auto">
          <a:xfrm>
            <a:off x="577850" y="207963"/>
            <a:ext cx="2994025" cy="1193800"/>
          </a:xfrm>
          <a:prstGeom prst="rect">
            <a:avLst/>
          </a:prstGeom>
          <a:noFill/>
          <a:ln w="9525">
            <a:noFill/>
            <a:miter lim="800000"/>
            <a:headEnd/>
            <a:tailEnd/>
          </a:ln>
        </p:spPr>
      </p:pic>
      <p:sp>
        <p:nvSpPr>
          <p:cNvPr id="21512" name="Google Shape;200;p24"/>
          <p:cNvSpPr>
            <a:spLocks noChangeArrowheads="1"/>
          </p:cNvSpPr>
          <p:nvPr/>
        </p:nvSpPr>
        <p:spPr bwMode="auto">
          <a:xfrm>
            <a:off x="3571875" y="4848225"/>
            <a:ext cx="5572125" cy="36513"/>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Google Shape;199;p24"/>
          <p:cNvPicPr preferRelativeResize="0">
            <a:picLocks noChangeAspect="1" noChangeArrowheads="1"/>
          </p:cNvPicPr>
          <p:nvPr/>
        </p:nvPicPr>
        <p:blipFill>
          <a:blip r:embed="rId3"/>
          <a:srcRect/>
          <a:stretch>
            <a:fillRect/>
          </a:stretch>
        </p:blipFill>
        <p:spPr bwMode="auto">
          <a:xfrm>
            <a:off x="2010410" y="594360"/>
            <a:ext cx="5120899" cy="2041843"/>
          </a:xfrm>
          <a:prstGeom prst="rect">
            <a:avLst/>
          </a:prstGeom>
          <a:noFill/>
          <a:ln w="9525">
            <a:noFill/>
            <a:miter lim="800000"/>
            <a:headEnd/>
            <a:tailEnd/>
          </a:ln>
        </p:spPr>
      </p:pic>
      <p:sp>
        <p:nvSpPr>
          <p:cNvPr id="9" name="Rectangle 8"/>
          <p:cNvSpPr/>
          <p:nvPr/>
        </p:nvSpPr>
        <p:spPr>
          <a:xfrm>
            <a:off x="3322320" y="2569220"/>
            <a:ext cx="4572000" cy="1569660"/>
          </a:xfrm>
          <a:prstGeom prst="rect">
            <a:avLst/>
          </a:prstGeom>
        </p:spPr>
        <p:txBody>
          <a:bodyPr wrap="square">
            <a:spAutoFit/>
          </a:bodyPr>
          <a:lstStyle/>
          <a:p>
            <a:pPr fontAlgn="auto">
              <a:spcBef>
                <a:spcPts val="0"/>
              </a:spcBef>
              <a:spcAft>
                <a:spcPts val="0"/>
              </a:spcAft>
              <a:buClr>
                <a:srgbClr val="000000"/>
              </a:buClr>
              <a:buFont typeface="Arial"/>
              <a:buNone/>
              <a:defRPr/>
            </a:pPr>
            <a:r>
              <a:rPr lang="en-US" sz="9600" b="1" kern="0" dirty="0" smtClean="0">
                <a:solidFill>
                  <a:schemeClr val="bg2">
                    <a:lumMod val="75000"/>
                    <a:lumOff val="25000"/>
                  </a:schemeClr>
                </a:solidFill>
                <a:latin typeface="Narkisim" pitchFamily="34" charset="-79"/>
                <a:ea typeface="Raleway"/>
                <a:cs typeface="Narkisim" pitchFamily="34" charset="-79"/>
                <a:sym typeface="Raleway"/>
              </a:rPr>
              <a:t>A/V</a:t>
            </a:r>
            <a:endParaRPr lang="en-US" sz="9600" b="1" kern="0" dirty="0">
              <a:solidFill>
                <a:schemeClr val="bg2">
                  <a:lumMod val="75000"/>
                  <a:lumOff val="25000"/>
                </a:schemeClr>
              </a:solidFill>
              <a:latin typeface="Narkisim" pitchFamily="34" charset="-79"/>
              <a:ea typeface="Raleway"/>
              <a:cs typeface="Narkisim" pitchFamily="34" charset="-79"/>
              <a:sym typeface="Raleway"/>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Google Shape;214;p26"/>
          <p:cNvSpPr>
            <a:spLocks noChangeArrowheads="1"/>
          </p:cNvSpPr>
          <p:nvPr/>
        </p:nvSpPr>
        <p:spPr bwMode="auto">
          <a:xfrm>
            <a:off x="4959350" y="4376738"/>
            <a:ext cx="665163" cy="4508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2531" name="Google Shape;215;p26"/>
          <p:cNvSpPr txBox="1">
            <a:spLocks noChangeArrowheads="1"/>
          </p:cNvSpPr>
          <p:nvPr/>
        </p:nvSpPr>
        <p:spPr bwMode="auto">
          <a:xfrm>
            <a:off x="455613" y="274638"/>
            <a:ext cx="4503737" cy="1366837"/>
          </a:xfrm>
          <a:prstGeom prst="rect">
            <a:avLst/>
          </a:prstGeom>
          <a:noFill/>
          <a:ln w="9525">
            <a:noFill/>
            <a:miter lim="800000"/>
            <a:headEnd/>
            <a:tailEnd/>
          </a:ln>
        </p:spPr>
        <p:txBody>
          <a:bodyPr lIns="91425" tIns="91425" rIns="91425" bIns="91425"/>
          <a:lstStyle/>
          <a:p>
            <a:pPr>
              <a:spcBef>
                <a:spcPts val="1600"/>
              </a:spcBef>
              <a:buClr>
                <a:srgbClr val="000000"/>
              </a:buClr>
              <a:buSzPts val="1100"/>
              <a:buFont typeface="Arial" charset="0"/>
              <a:buNone/>
            </a:pPr>
            <a:r>
              <a:rPr lang="en-US" sz="6800" b="1">
                <a:solidFill>
                  <a:srgbClr val="353535"/>
                </a:solidFill>
                <a:latin typeface="Raleway" pitchFamily="34" charset="0"/>
                <a:sym typeface="Raleway" pitchFamily="34" charset="0"/>
              </a:rPr>
              <a:t>SWAYAM</a:t>
            </a:r>
            <a:endParaRPr lang="en-US" sz="6800" b="1">
              <a:solidFill>
                <a:srgbClr val="353535"/>
              </a:solidFill>
            </a:endParaRPr>
          </a:p>
        </p:txBody>
      </p:sp>
      <p:sp>
        <p:nvSpPr>
          <p:cNvPr id="22532" name="Google Shape;216;p26"/>
          <p:cNvSpPr txBox="1">
            <a:spLocks noGrp="1"/>
          </p:cNvSpPr>
          <p:nvPr>
            <p:ph type="title"/>
          </p:nvPr>
        </p:nvSpPr>
        <p:spPr>
          <a:xfrm>
            <a:off x="493713" y="-34925"/>
            <a:ext cx="4044950" cy="727075"/>
          </a:xfrm>
        </p:spPr>
        <p:txBody>
          <a:bodyPr anchor="ctr"/>
          <a:lstStyle/>
          <a:p>
            <a:pPr algn="l" eaLnBrk="1" hangingPunct="1">
              <a:lnSpc>
                <a:spcPct val="115000"/>
              </a:lnSpc>
              <a:spcBef>
                <a:spcPts val="1600"/>
              </a:spcBef>
              <a:spcAft>
                <a:spcPct val="0"/>
              </a:spcAft>
              <a:buClr>
                <a:srgbClr val="000000"/>
              </a:buClr>
              <a:buSzPts val="1100"/>
            </a:pPr>
            <a:r>
              <a:rPr lang="en-US" sz="2000" b="1" smtClean="0">
                <a:solidFill>
                  <a:srgbClr val="FF5E0E"/>
                </a:solidFill>
                <a:latin typeface="Raleway" pitchFamily="34" charset="0"/>
                <a:cs typeface="Arial" charset="0"/>
                <a:sym typeface="Raleway" pitchFamily="34" charset="0"/>
              </a:rPr>
              <a:t>UNDERSTANDING</a:t>
            </a:r>
          </a:p>
        </p:txBody>
      </p:sp>
      <p:sp>
        <p:nvSpPr>
          <p:cNvPr id="22533" name="Google Shape;217;p26"/>
          <p:cNvSpPr txBox="1">
            <a:spLocks noChangeArrowheads="1"/>
          </p:cNvSpPr>
          <p:nvPr/>
        </p:nvSpPr>
        <p:spPr bwMode="auto">
          <a:xfrm>
            <a:off x="503238" y="1381125"/>
            <a:ext cx="3630612" cy="896938"/>
          </a:xfrm>
          <a:prstGeom prst="rect">
            <a:avLst/>
          </a:prstGeom>
          <a:noFill/>
          <a:ln w="9525">
            <a:noFill/>
            <a:miter lim="800000"/>
            <a:headEnd/>
            <a:tailEnd/>
          </a:ln>
        </p:spPr>
        <p:txBody>
          <a:bodyPr lIns="91425" tIns="91425" rIns="91425" bIns="91425"/>
          <a:lstStyle/>
          <a:p>
            <a:pPr algn="just">
              <a:spcBef>
                <a:spcPts val="600"/>
              </a:spcBef>
              <a:buClr>
                <a:srgbClr val="000000"/>
              </a:buClr>
              <a:buSzPts val="1100"/>
              <a:buFont typeface="Arial" charset="0"/>
              <a:buNone/>
            </a:pPr>
            <a:r>
              <a:rPr lang="en-US" sz="1500">
                <a:solidFill>
                  <a:srgbClr val="434343"/>
                </a:solidFill>
                <a:latin typeface="Lato" pitchFamily="34" charset="0"/>
                <a:sym typeface="Lato" pitchFamily="34" charset="0"/>
              </a:rPr>
              <a:t>It is designed to achieve the three cardinal principles of Education Policy that are</a:t>
            </a:r>
            <a:endParaRPr lang="en-US">
              <a:solidFill>
                <a:srgbClr val="434343"/>
              </a:solidFill>
              <a:latin typeface="Lato" pitchFamily="34" charset="0"/>
              <a:sym typeface="Lato" pitchFamily="34" charset="0"/>
            </a:endParaRPr>
          </a:p>
        </p:txBody>
      </p:sp>
      <p:sp>
        <p:nvSpPr>
          <p:cNvPr id="22534" name="Google Shape;218;p26"/>
          <p:cNvSpPr>
            <a:spLocks noChangeArrowheads="1"/>
          </p:cNvSpPr>
          <p:nvPr/>
        </p:nvSpPr>
        <p:spPr bwMode="auto">
          <a:xfrm rot="-5400000">
            <a:off x="6828631" y="807245"/>
            <a:ext cx="136525" cy="138112"/>
          </a:xfrm>
          <a:prstGeom prst="ellipse">
            <a:avLst/>
          </a:prstGeom>
          <a:solidFill>
            <a:srgbClr val="FFFFFF"/>
          </a:solidFill>
          <a:ln w="9525">
            <a:solidFill>
              <a:srgbClr val="FFFFFF"/>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2535" name="Google Shape;219;p26"/>
          <p:cNvSpPr>
            <a:spLocks noChangeArrowheads="1"/>
          </p:cNvSpPr>
          <p:nvPr/>
        </p:nvSpPr>
        <p:spPr bwMode="auto">
          <a:xfrm rot="-5400000">
            <a:off x="6735763" y="692150"/>
            <a:ext cx="331788" cy="331787"/>
          </a:xfrm>
          <a:prstGeom prst="ellipse">
            <a:avLst/>
          </a:prstGeom>
          <a:noFill/>
          <a:ln w="38100">
            <a:solidFill>
              <a:srgbClr val="FFFFFF"/>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20" name="Google Shape;220;p26"/>
          <p:cNvSpPr txBox="1"/>
          <p:nvPr/>
        </p:nvSpPr>
        <p:spPr>
          <a:xfrm>
            <a:off x="406400" y="2190750"/>
            <a:ext cx="3629025" cy="895350"/>
          </a:xfrm>
          <a:prstGeom prst="rect">
            <a:avLst/>
          </a:prstGeom>
          <a:noFill/>
          <a:ln>
            <a:noFill/>
          </a:ln>
        </p:spPr>
        <p:txBody>
          <a:bodyPr spcFirstLastPara="1" lIns="91425" tIns="91425" rIns="91425" bIns="91425"/>
          <a:lstStyle/>
          <a:p>
            <a:pPr marL="457200" indent="-317500" algn="just" fontAlgn="auto">
              <a:lnSpc>
                <a:spcPct val="115000"/>
              </a:lnSpc>
              <a:spcBef>
                <a:spcPts val="600"/>
              </a:spcBef>
              <a:spcAft>
                <a:spcPts val="0"/>
              </a:spcAft>
              <a:buClr>
                <a:schemeClr val="dk1"/>
              </a:buClr>
              <a:buSzPts val="1400"/>
              <a:buFont typeface="Lato"/>
              <a:buChar char="●"/>
              <a:defRPr/>
            </a:pPr>
            <a:r>
              <a:rPr lang="en" sz="1500" kern="0">
                <a:solidFill>
                  <a:schemeClr val="dk1"/>
                </a:solidFill>
                <a:latin typeface="Lato"/>
                <a:ea typeface="Lato"/>
                <a:cs typeface="Lato"/>
                <a:sym typeface="Lato"/>
              </a:rPr>
              <a:t>ACCESS</a:t>
            </a:r>
            <a:endParaRPr sz="1500" kern="0">
              <a:solidFill>
                <a:schemeClr val="dk1"/>
              </a:solidFill>
              <a:latin typeface="Lato"/>
              <a:ea typeface="Lato"/>
              <a:cs typeface="Lato"/>
              <a:sym typeface="Lato"/>
            </a:endParaRPr>
          </a:p>
          <a:p>
            <a:pPr marL="457200" indent="-323850" algn="just" fontAlgn="auto">
              <a:lnSpc>
                <a:spcPct val="115000"/>
              </a:lnSpc>
              <a:spcBef>
                <a:spcPts val="0"/>
              </a:spcBef>
              <a:spcAft>
                <a:spcPts val="0"/>
              </a:spcAft>
              <a:buClr>
                <a:schemeClr val="dk1"/>
              </a:buClr>
              <a:buSzPts val="1500"/>
              <a:buFont typeface="Lato"/>
              <a:buChar char="●"/>
              <a:defRPr/>
            </a:pPr>
            <a:r>
              <a:rPr lang="en" sz="1500" kern="0">
                <a:solidFill>
                  <a:schemeClr val="dk1"/>
                </a:solidFill>
                <a:latin typeface="Lato"/>
                <a:ea typeface="Lato"/>
                <a:cs typeface="Lato"/>
                <a:sym typeface="Lato"/>
              </a:rPr>
              <a:t>EQUITY</a:t>
            </a:r>
            <a:endParaRPr sz="1500" kern="0">
              <a:solidFill>
                <a:schemeClr val="dk1"/>
              </a:solidFill>
              <a:latin typeface="Lato"/>
              <a:ea typeface="Lato"/>
              <a:cs typeface="Lato"/>
              <a:sym typeface="Lato"/>
            </a:endParaRPr>
          </a:p>
          <a:p>
            <a:pPr marL="457200" indent="-323850" algn="just" fontAlgn="auto">
              <a:lnSpc>
                <a:spcPct val="115000"/>
              </a:lnSpc>
              <a:spcBef>
                <a:spcPts val="0"/>
              </a:spcBef>
              <a:spcAft>
                <a:spcPts val="0"/>
              </a:spcAft>
              <a:buClr>
                <a:schemeClr val="dk1"/>
              </a:buClr>
              <a:buSzPts val="1500"/>
              <a:buFont typeface="Lato"/>
              <a:buChar char="●"/>
              <a:defRPr/>
            </a:pPr>
            <a:r>
              <a:rPr lang="en" sz="1500" kern="0">
                <a:solidFill>
                  <a:schemeClr val="dk1"/>
                </a:solidFill>
                <a:latin typeface="Lato"/>
                <a:ea typeface="Lato"/>
                <a:cs typeface="Lato"/>
                <a:sym typeface="Lato"/>
              </a:rPr>
              <a:t>QUALITY</a:t>
            </a:r>
            <a:endParaRPr sz="1500" kern="0">
              <a:solidFill>
                <a:schemeClr val="dk1"/>
              </a:solidFill>
              <a:latin typeface="Lato"/>
              <a:ea typeface="Lato"/>
              <a:cs typeface="Lato"/>
              <a:sym typeface="Lato"/>
            </a:endParaRPr>
          </a:p>
          <a:p>
            <a:pPr algn="just" fontAlgn="auto">
              <a:lnSpc>
                <a:spcPct val="115000"/>
              </a:lnSpc>
              <a:spcBef>
                <a:spcPts val="600"/>
              </a:spcBef>
              <a:spcAft>
                <a:spcPts val="0"/>
              </a:spcAft>
              <a:buClr>
                <a:schemeClr val="dk2"/>
              </a:buClr>
              <a:buSzPts val="1100"/>
              <a:buFont typeface="Arial"/>
              <a:buNone/>
              <a:defRPr/>
            </a:pPr>
            <a:endParaRPr sz="1500" kern="0">
              <a:solidFill>
                <a:schemeClr val="dk1"/>
              </a:solidFill>
              <a:latin typeface="Lato"/>
              <a:ea typeface="Lato"/>
              <a:cs typeface="Lato"/>
              <a:sym typeface="Lato"/>
            </a:endParaRPr>
          </a:p>
        </p:txBody>
      </p:sp>
      <p:sp>
        <p:nvSpPr>
          <p:cNvPr id="22537" name="Google Shape;221;p26"/>
          <p:cNvSpPr txBox="1">
            <a:spLocks noChangeArrowheads="1"/>
          </p:cNvSpPr>
          <p:nvPr/>
        </p:nvSpPr>
        <p:spPr bwMode="auto">
          <a:xfrm>
            <a:off x="503238" y="3133725"/>
            <a:ext cx="3630612" cy="896938"/>
          </a:xfrm>
          <a:prstGeom prst="rect">
            <a:avLst/>
          </a:prstGeom>
          <a:noFill/>
          <a:ln w="9525">
            <a:noFill/>
            <a:miter lim="800000"/>
            <a:headEnd/>
            <a:tailEnd/>
          </a:ln>
        </p:spPr>
        <p:txBody>
          <a:bodyPr lIns="91425" tIns="91425" rIns="91425" bIns="91425"/>
          <a:lstStyle/>
          <a:p>
            <a:pPr algn="just">
              <a:lnSpc>
                <a:spcPct val="115000"/>
              </a:lnSpc>
              <a:spcBef>
                <a:spcPts val="600"/>
              </a:spcBef>
              <a:buClr>
                <a:srgbClr val="000000"/>
              </a:buClr>
              <a:buSzPts val="1100"/>
              <a:buFont typeface="Arial" charset="0"/>
              <a:buNone/>
            </a:pPr>
            <a:r>
              <a:rPr lang="en-US" sz="1500">
                <a:solidFill>
                  <a:srgbClr val="434343"/>
                </a:solidFill>
                <a:latin typeface="Lato" pitchFamily="34" charset="0"/>
                <a:sym typeface="Lato" pitchFamily="34" charset="0"/>
              </a:rPr>
              <a:t>The objective of this effort is to take the best teaching learning resources to all, including the most disadvantaged. </a:t>
            </a:r>
            <a:endParaRPr lang="en-US">
              <a:solidFill>
                <a:srgbClr val="434343"/>
              </a:solidFill>
              <a:latin typeface="Lato" pitchFamily="34" charset="0"/>
              <a:sym typeface="Lato" pitchFamily="34" charset="0"/>
            </a:endParaRPr>
          </a:p>
        </p:txBody>
      </p:sp>
      <p:sp>
        <p:nvSpPr>
          <p:cNvPr id="22538" name="Google Shape;222;p26"/>
          <p:cNvSpPr txBox="1">
            <a:spLocks noChangeArrowheads="1"/>
          </p:cNvSpPr>
          <p:nvPr/>
        </p:nvSpPr>
        <p:spPr bwMode="auto">
          <a:xfrm>
            <a:off x="4940300" y="1268413"/>
            <a:ext cx="3860800" cy="895350"/>
          </a:xfrm>
          <a:prstGeom prst="rect">
            <a:avLst/>
          </a:prstGeom>
          <a:noFill/>
          <a:ln w="9525">
            <a:noFill/>
            <a:miter lim="800000"/>
            <a:headEnd/>
            <a:tailEnd/>
          </a:ln>
        </p:spPr>
        <p:txBody>
          <a:bodyPr lIns="91425" tIns="91425" rIns="91425" bIns="91425"/>
          <a:lstStyle/>
          <a:p>
            <a:pPr algn="just">
              <a:lnSpc>
                <a:spcPct val="115000"/>
              </a:lnSpc>
              <a:buClr>
                <a:srgbClr val="000000"/>
              </a:buClr>
              <a:buFont typeface="Arial" charset="0"/>
              <a:buNone/>
            </a:pPr>
            <a:r>
              <a:rPr lang="en-US" sz="1800">
                <a:solidFill>
                  <a:srgbClr val="F3F3F3"/>
                </a:solidFill>
                <a:latin typeface="Lato" pitchFamily="34" charset="0"/>
                <a:sym typeface="Lato" pitchFamily="34" charset="0"/>
              </a:rPr>
              <a:t>Courses delivered through SWAYAM are available</a:t>
            </a:r>
            <a:r>
              <a:rPr lang="en-US" sz="1800" b="1">
                <a:solidFill>
                  <a:srgbClr val="F3F3F3"/>
                </a:solidFill>
                <a:latin typeface="Lato" pitchFamily="34" charset="0"/>
                <a:sym typeface="Lato" pitchFamily="34" charset="0"/>
              </a:rPr>
              <a:t> free of cost</a:t>
            </a:r>
            <a:r>
              <a:rPr lang="en-US" sz="1800">
                <a:solidFill>
                  <a:srgbClr val="F3F3F3"/>
                </a:solidFill>
                <a:latin typeface="Lato" pitchFamily="34" charset="0"/>
                <a:sym typeface="Lato" pitchFamily="34" charset="0"/>
              </a:rPr>
              <a:t> to the learners.</a:t>
            </a:r>
          </a:p>
        </p:txBody>
      </p:sp>
      <p:sp>
        <p:nvSpPr>
          <p:cNvPr id="22539" name="Google Shape;223;p26"/>
          <p:cNvSpPr>
            <a:spLocks noChangeArrowheads="1"/>
          </p:cNvSpPr>
          <p:nvPr/>
        </p:nvSpPr>
        <p:spPr bwMode="auto">
          <a:xfrm rot="-5400000">
            <a:off x="6828631" y="2663032"/>
            <a:ext cx="136525" cy="138112"/>
          </a:xfrm>
          <a:prstGeom prst="ellipse">
            <a:avLst/>
          </a:prstGeom>
          <a:solidFill>
            <a:srgbClr val="FFFFFF"/>
          </a:solidFill>
          <a:ln w="9525">
            <a:solidFill>
              <a:srgbClr val="FFFFFF"/>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2540" name="Google Shape;224;p26"/>
          <p:cNvSpPr>
            <a:spLocks noChangeArrowheads="1"/>
          </p:cNvSpPr>
          <p:nvPr/>
        </p:nvSpPr>
        <p:spPr bwMode="auto">
          <a:xfrm rot="-5400000">
            <a:off x="6735763" y="2565400"/>
            <a:ext cx="331788" cy="331787"/>
          </a:xfrm>
          <a:prstGeom prst="ellipse">
            <a:avLst/>
          </a:prstGeom>
          <a:noFill/>
          <a:ln w="38100">
            <a:solidFill>
              <a:srgbClr val="FFFFFF"/>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2541" name="Google Shape;225;p26"/>
          <p:cNvSpPr txBox="1">
            <a:spLocks noChangeArrowheads="1"/>
          </p:cNvSpPr>
          <p:nvPr/>
        </p:nvSpPr>
        <p:spPr bwMode="auto">
          <a:xfrm>
            <a:off x="4932363" y="2944813"/>
            <a:ext cx="3989387" cy="895350"/>
          </a:xfrm>
          <a:prstGeom prst="rect">
            <a:avLst/>
          </a:prstGeom>
          <a:noFill/>
          <a:ln w="9525">
            <a:noFill/>
            <a:miter lim="800000"/>
            <a:headEnd/>
            <a:tailEnd/>
          </a:ln>
        </p:spPr>
        <p:txBody>
          <a:bodyPr lIns="91425" tIns="91425" rIns="91425" bIns="91425"/>
          <a:lstStyle/>
          <a:p>
            <a:pPr algn="just">
              <a:lnSpc>
                <a:spcPct val="115000"/>
              </a:lnSpc>
              <a:buClr>
                <a:srgbClr val="000000"/>
              </a:buClr>
              <a:buFont typeface="Arial" charset="0"/>
              <a:buNone/>
            </a:pPr>
            <a:r>
              <a:rPr lang="en-US" sz="1800">
                <a:solidFill>
                  <a:srgbClr val="F3F3F3"/>
                </a:solidFill>
                <a:latin typeface="Lato" pitchFamily="34" charset="0"/>
                <a:sym typeface="Lato" pitchFamily="34" charset="0"/>
              </a:rPr>
              <a:t>However, students </a:t>
            </a:r>
            <a:r>
              <a:rPr lang="en-US" sz="1800" b="1">
                <a:solidFill>
                  <a:srgbClr val="F3F3F3"/>
                </a:solidFill>
                <a:latin typeface="Lato" pitchFamily="34" charset="0"/>
                <a:sym typeface="Lato" pitchFamily="34" charset="0"/>
              </a:rPr>
              <a:t>wanting certifications shall be registered,</a:t>
            </a:r>
            <a:r>
              <a:rPr lang="en-US" sz="1800">
                <a:solidFill>
                  <a:srgbClr val="F3F3F3"/>
                </a:solidFill>
                <a:latin typeface="Lato" pitchFamily="34" charset="0"/>
                <a:sym typeface="Lato" pitchFamily="34" charset="0"/>
              </a:rPr>
              <a:t> shall be offered a certificate on successful completion of the course, with a little fee</a:t>
            </a:r>
          </a:p>
        </p:txBody>
      </p:sp>
      <p:sp>
        <p:nvSpPr>
          <p:cNvPr id="22542" name="Google Shape;226;p26"/>
          <p:cNvSpPr>
            <a:spLocks noChangeArrowheads="1"/>
          </p:cNvSpPr>
          <p:nvPr/>
        </p:nvSpPr>
        <p:spPr bwMode="auto">
          <a:xfrm>
            <a:off x="0" y="1328738"/>
            <a:ext cx="5572125" cy="36512"/>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Google Shape;231;p27"/>
          <p:cNvSpPr>
            <a:spLocks noChangeArrowheads="1"/>
          </p:cNvSpPr>
          <p:nvPr/>
        </p:nvSpPr>
        <p:spPr bwMode="auto">
          <a:xfrm>
            <a:off x="-4763" y="5068888"/>
            <a:ext cx="9144001" cy="396875"/>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3555" name="Google Shape;232;p27"/>
          <p:cNvSpPr>
            <a:spLocks noChangeArrowheads="1"/>
          </p:cNvSpPr>
          <p:nvPr/>
        </p:nvSpPr>
        <p:spPr bwMode="auto">
          <a:xfrm>
            <a:off x="4164013" y="3700463"/>
            <a:ext cx="4537075" cy="628650"/>
          </a:xfrm>
          <a:prstGeom prst="rect">
            <a:avLst/>
          </a:prstGeom>
          <a:noFill/>
          <a:ln w="28575">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3556" name="Google Shape;233;p27"/>
          <p:cNvSpPr>
            <a:spLocks noChangeArrowheads="1"/>
          </p:cNvSpPr>
          <p:nvPr/>
        </p:nvSpPr>
        <p:spPr bwMode="auto">
          <a:xfrm>
            <a:off x="4162425" y="2765425"/>
            <a:ext cx="4537075" cy="628650"/>
          </a:xfrm>
          <a:prstGeom prst="rect">
            <a:avLst/>
          </a:prstGeom>
          <a:noFill/>
          <a:ln w="28575">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3557" name="Google Shape;234;p27"/>
          <p:cNvSpPr>
            <a:spLocks noChangeArrowheads="1"/>
          </p:cNvSpPr>
          <p:nvPr/>
        </p:nvSpPr>
        <p:spPr bwMode="auto">
          <a:xfrm>
            <a:off x="4165600" y="1874838"/>
            <a:ext cx="4535488" cy="628650"/>
          </a:xfrm>
          <a:prstGeom prst="rect">
            <a:avLst/>
          </a:prstGeom>
          <a:noFill/>
          <a:ln w="28575">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3558" name="Google Shape;235;p27"/>
          <p:cNvSpPr>
            <a:spLocks noChangeArrowheads="1"/>
          </p:cNvSpPr>
          <p:nvPr/>
        </p:nvSpPr>
        <p:spPr bwMode="auto">
          <a:xfrm>
            <a:off x="4164013" y="1016000"/>
            <a:ext cx="4535487" cy="628650"/>
          </a:xfrm>
          <a:prstGeom prst="rect">
            <a:avLst/>
          </a:prstGeom>
          <a:noFill/>
          <a:ln w="28575">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3559" name="Google Shape;236;p27"/>
          <p:cNvSpPr>
            <a:spLocks noChangeArrowheads="1"/>
          </p:cNvSpPr>
          <p:nvPr/>
        </p:nvSpPr>
        <p:spPr bwMode="auto">
          <a:xfrm>
            <a:off x="0" y="142875"/>
            <a:ext cx="9144000" cy="10223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3560" name="Google Shape;237;p27"/>
          <p:cNvSpPr txBox="1">
            <a:spLocks noGrp="1"/>
          </p:cNvSpPr>
          <p:nvPr>
            <p:ph type="title" idx="4294967295"/>
          </p:nvPr>
        </p:nvSpPr>
        <p:spPr>
          <a:xfrm>
            <a:off x="-390525" y="195263"/>
            <a:ext cx="9925050" cy="841375"/>
          </a:xfrm>
        </p:spPr>
        <p:txBody>
          <a:bodyPr/>
          <a:lstStyle/>
          <a:p>
            <a:pPr algn="ctr" eaLnBrk="1" hangingPunct="1">
              <a:spcBef>
                <a:spcPts val="2400"/>
              </a:spcBef>
              <a:buSzPts val="1100"/>
            </a:pPr>
            <a:r>
              <a:rPr lang="en-US" sz="4000" b="1" smtClean="0">
                <a:solidFill>
                  <a:srgbClr val="FFFFFF"/>
                </a:solidFill>
                <a:latin typeface="Raleway" pitchFamily="34" charset="0"/>
                <a:cs typeface="Arial" charset="0"/>
                <a:sym typeface="Raleway" pitchFamily="34" charset="0"/>
              </a:rPr>
              <a:t>THE FOUR QUADRANT APPROACH     </a:t>
            </a:r>
          </a:p>
        </p:txBody>
      </p:sp>
      <p:sp>
        <p:nvSpPr>
          <p:cNvPr id="23561" name="Google Shape;238;p27"/>
          <p:cNvSpPr>
            <a:spLocks noChangeArrowheads="1"/>
          </p:cNvSpPr>
          <p:nvPr/>
        </p:nvSpPr>
        <p:spPr bwMode="auto">
          <a:xfrm>
            <a:off x="4491038" y="1333500"/>
            <a:ext cx="3887787" cy="723900"/>
          </a:xfrm>
          <a:prstGeom prst="roundRect">
            <a:avLst>
              <a:gd name="adj" fmla="val 16667"/>
            </a:avLst>
          </a:prstGeom>
          <a:solidFill>
            <a:srgbClr val="434343"/>
          </a:solidFill>
          <a:ln w="9525">
            <a:noFill/>
            <a:round/>
            <a:headEnd/>
            <a:tailEnd/>
          </a:ln>
        </p:spPr>
        <p:txBody>
          <a:bodyPr lIns="91425" tIns="91425" rIns="91425" bIns="91425" anchor="ctr"/>
          <a:lstStyle/>
          <a:p>
            <a:pPr>
              <a:buClr>
                <a:srgbClr val="000000"/>
              </a:buClr>
              <a:buFont typeface="Arial" charset="0"/>
              <a:buNone/>
            </a:pPr>
            <a:endParaRPr lang="en-US"/>
          </a:p>
        </p:txBody>
      </p:sp>
      <p:sp>
        <p:nvSpPr>
          <p:cNvPr id="23562" name="Google Shape;239;p27"/>
          <p:cNvSpPr>
            <a:spLocks noChangeArrowheads="1"/>
          </p:cNvSpPr>
          <p:nvPr/>
        </p:nvSpPr>
        <p:spPr bwMode="auto">
          <a:xfrm>
            <a:off x="4491038" y="2252663"/>
            <a:ext cx="3887787" cy="723900"/>
          </a:xfrm>
          <a:prstGeom prst="roundRect">
            <a:avLst>
              <a:gd name="adj" fmla="val 16667"/>
            </a:avLst>
          </a:prstGeom>
          <a:solidFill>
            <a:srgbClr val="434343"/>
          </a:solidFill>
          <a:ln w="9525">
            <a:noFill/>
            <a:round/>
            <a:headEnd/>
            <a:tailEnd/>
          </a:ln>
        </p:spPr>
        <p:txBody>
          <a:bodyPr lIns="91425" tIns="91425" rIns="91425" bIns="91425" anchor="ctr"/>
          <a:lstStyle/>
          <a:p>
            <a:pPr>
              <a:buClr>
                <a:srgbClr val="000000"/>
              </a:buClr>
              <a:buFont typeface="Arial" charset="0"/>
              <a:buNone/>
            </a:pPr>
            <a:endParaRPr lang="en-US"/>
          </a:p>
        </p:txBody>
      </p:sp>
      <p:sp>
        <p:nvSpPr>
          <p:cNvPr id="23563" name="Google Shape;240;p27"/>
          <p:cNvSpPr>
            <a:spLocks noChangeArrowheads="1"/>
          </p:cNvSpPr>
          <p:nvPr/>
        </p:nvSpPr>
        <p:spPr bwMode="auto">
          <a:xfrm>
            <a:off x="4491038" y="3263900"/>
            <a:ext cx="3887787" cy="725488"/>
          </a:xfrm>
          <a:prstGeom prst="roundRect">
            <a:avLst>
              <a:gd name="adj" fmla="val 16667"/>
            </a:avLst>
          </a:prstGeom>
          <a:solidFill>
            <a:srgbClr val="434343"/>
          </a:solidFill>
          <a:ln w="9525">
            <a:noFill/>
            <a:round/>
            <a:headEnd/>
            <a:tailEnd/>
          </a:ln>
        </p:spPr>
        <p:txBody>
          <a:bodyPr lIns="91425" tIns="91425" rIns="91425" bIns="91425" anchor="ctr"/>
          <a:lstStyle/>
          <a:p>
            <a:pPr>
              <a:buClr>
                <a:srgbClr val="000000"/>
              </a:buClr>
              <a:buFont typeface="Arial" charset="0"/>
              <a:buNone/>
            </a:pPr>
            <a:endParaRPr lang="en-US"/>
          </a:p>
        </p:txBody>
      </p:sp>
      <p:sp>
        <p:nvSpPr>
          <p:cNvPr id="23564" name="Google Shape;241;p27"/>
          <p:cNvSpPr>
            <a:spLocks noChangeArrowheads="1"/>
          </p:cNvSpPr>
          <p:nvPr/>
        </p:nvSpPr>
        <p:spPr bwMode="auto">
          <a:xfrm>
            <a:off x="4491038" y="4183063"/>
            <a:ext cx="3887787" cy="725487"/>
          </a:xfrm>
          <a:prstGeom prst="roundRect">
            <a:avLst>
              <a:gd name="adj" fmla="val 16667"/>
            </a:avLst>
          </a:prstGeom>
          <a:solidFill>
            <a:srgbClr val="434343"/>
          </a:solidFill>
          <a:ln w="9525">
            <a:noFill/>
            <a:round/>
            <a:headEnd/>
            <a:tailEnd/>
          </a:ln>
        </p:spPr>
        <p:txBody>
          <a:bodyPr lIns="91425" tIns="91425" rIns="91425" bIns="91425" anchor="ctr"/>
          <a:lstStyle/>
          <a:p>
            <a:pPr>
              <a:buClr>
                <a:srgbClr val="000000"/>
              </a:buClr>
              <a:buFont typeface="Arial" charset="0"/>
              <a:buNone/>
            </a:pPr>
            <a:endParaRPr lang="en-US"/>
          </a:p>
        </p:txBody>
      </p:sp>
      <p:sp>
        <p:nvSpPr>
          <p:cNvPr id="23565" name="Google Shape;242;p27"/>
          <p:cNvSpPr txBox="1">
            <a:spLocks noChangeArrowheads="1"/>
          </p:cNvSpPr>
          <p:nvPr/>
        </p:nvSpPr>
        <p:spPr bwMode="auto">
          <a:xfrm>
            <a:off x="4491038" y="2324100"/>
            <a:ext cx="3887787" cy="715963"/>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a:solidFill>
                  <a:srgbClr val="F3F3F3"/>
                </a:solidFill>
                <a:latin typeface="Lato" pitchFamily="34" charset="0"/>
                <a:sym typeface="Lato" pitchFamily="34" charset="0"/>
              </a:rPr>
              <a:t>SPECIALLY PREPARED STUDY MATERIAL THAT CAN BE DOWNLOADED</a:t>
            </a:r>
          </a:p>
        </p:txBody>
      </p:sp>
      <p:sp>
        <p:nvSpPr>
          <p:cNvPr id="23566" name="Google Shape;243;p27"/>
          <p:cNvSpPr txBox="1">
            <a:spLocks noChangeArrowheads="1"/>
          </p:cNvSpPr>
          <p:nvPr/>
        </p:nvSpPr>
        <p:spPr bwMode="auto">
          <a:xfrm>
            <a:off x="4491038" y="1466850"/>
            <a:ext cx="3887787" cy="715963"/>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a:solidFill>
                  <a:srgbClr val="F3F3F3"/>
                </a:solidFill>
                <a:latin typeface="Lato" pitchFamily="34" charset="0"/>
                <a:sym typeface="Lato" pitchFamily="34" charset="0"/>
              </a:rPr>
              <a:t>VIDEO LECTURE</a:t>
            </a:r>
          </a:p>
        </p:txBody>
      </p:sp>
      <p:sp>
        <p:nvSpPr>
          <p:cNvPr id="23567" name="Google Shape;244;p27"/>
          <p:cNvSpPr txBox="1">
            <a:spLocks noChangeArrowheads="1"/>
          </p:cNvSpPr>
          <p:nvPr/>
        </p:nvSpPr>
        <p:spPr bwMode="auto">
          <a:xfrm>
            <a:off x="4491038" y="3424238"/>
            <a:ext cx="3887787" cy="715962"/>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a:solidFill>
                  <a:srgbClr val="F3F3F3"/>
                </a:solidFill>
                <a:latin typeface="Lato" pitchFamily="34" charset="0"/>
                <a:sym typeface="Lato" pitchFamily="34" charset="0"/>
              </a:rPr>
              <a:t>SELF - ASSESSMENT TESTS</a:t>
            </a:r>
          </a:p>
        </p:txBody>
      </p:sp>
      <p:sp>
        <p:nvSpPr>
          <p:cNvPr id="23568" name="Google Shape;245;p27"/>
          <p:cNvSpPr txBox="1">
            <a:spLocks noChangeArrowheads="1"/>
          </p:cNvSpPr>
          <p:nvPr/>
        </p:nvSpPr>
        <p:spPr bwMode="auto">
          <a:xfrm>
            <a:off x="4491038" y="4246563"/>
            <a:ext cx="3887787" cy="715962"/>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a:solidFill>
                  <a:srgbClr val="F3F3F3"/>
                </a:solidFill>
                <a:latin typeface="Lato" pitchFamily="34" charset="0"/>
                <a:sym typeface="Lato" pitchFamily="34" charset="0"/>
              </a:rPr>
              <a:t>ONLINE DISCUSSION FORUM FOR CLEARING DOUBTS</a:t>
            </a:r>
          </a:p>
        </p:txBody>
      </p:sp>
      <p:pic>
        <p:nvPicPr>
          <p:cNvPr id="23569" name="Google Shape;246;p27"/>
          <p:cNvPicPr preferRelativeResize="0">
            <a:picLocks noChangeAspect="1" noChangeArrowheads="1"/>
          </p:cNvPicPr>
          <p:nvPr/>
        </p:nvPicPr>
        <p:blipFill>
          <a:blip r:embed="rId3"/>
          <a:srcRect/>
          <a:stretch>
            <a:fillRect/>
          </a:stretch>
        </p:blipFill>
        <p:spPr bwMode="auto">
          <a:xfrm>
            <a:off x="808038" y="2546350"/>
            <a:ext cx="2563812" cy="1022350"/>
          </a:xfrm>
          <a:prstGeom prst="rect">
            <a:avLst/>
          </a:prstGeom>
          <a:noFill/>
          <a:ln w="9525">
            <a:noFill/>
            <a:miter lim="800000"/>
            <a:headEnd/>
            <a:tailEnd/>
          </a:ln>
        </p:spPr>
      </p:pic>
      <p:cxnSp>
        <p:nvCxnSpPr>
          <p:cNvPr id="23570" name="Google Shape;247;p27"/>
          <p:cNvCxnSpPr>
            <a:cxnSpLocks noChangeShapeType="1"/>
          </p:cNvCxnSpPr>
          <p:nvPr/>
        </p:nvCxnSpPr>
        <p:spPr bwMode="auto">
          <a:xfrm flipH="1">
            <a:off x="2089150" y="885825"/>
            <a:ext cx="17463" cy="1560513"/>
          </a:xfrm>
          <a:prstGeom prst="straightConnector1">
            <a:avLst/>
          </a:prstGeom>
          <a:noFill/>
          <a:ln w="38100">
            <a:solidFill>
              <a:schemeClr val="tx1"/>
            </a:solidFill>
            <a:round/>
            <a:headEnd/>
            <a:tailEnd type="oval" w="med" len="med"/>
          </a:ln>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Google Shape;252;p28"/>
          <p:cNvSpPr>
            <a:spLocks noChangeArrowheads="1"/>
          </p:cNvSpPr>
          <p:nvPr/>
        </p:nvSpPr>
        <p:spPr bwMode="auto">
          <a:xfrm>
            <a:off x="-4763" y="895350"/>
            <a:ext cx="9144001" cy="482600"/>
          </a:xfrm>
          <a:prstGeom prst="rect">
            <a:avLst/>
          </a:prstGeom>
          <a:solidFill>
            <a:srgbClr val="000000">
              <a:alpha val="76862"/>
            </a:srgbClr>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4579" name="Google Shape;253;p28"/>
          <p:cNvSpPr>
            <a:spLocks noChangeArrowheads="1"/>
          </p:cNvSpPr>
          <p:nvPr/>
        </p:nvSpPr>
        <p:spPr bwMode="auto">
          <a:xfrm>
            <a:off x="-4763" y="5075238"/>
            <a:ext cx="9144001" cy="388937"/>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4580" name="Google Shape;254;p28"/>
          <p:cNvSpPr txBox="1">
            <a:spLocks noChangeArrowheads="1"/>
          </p:cNvSpPr>
          <p:nvPr/>
        </p:nvSpPr>
        <p:spPr bwMode="auto">
          <a:xfrm>
            <a:off x="917575" y="104775"/>
            <a:ext cx="7186613" cy="927100"/>
          </a:xfrm>
          <a:prstGeom prst="rect">
            <a:avLst/>
          </a:prstGeom>
          <a:noFill/>
          <a:ln w="9525">
            <a:noFill/>
            <a:miter lim="800000"/>
            <a:headEnd/>
            <a:tailEnd/>
          </a:ln>
        </p:spPr>
        <p:txBody>
          <a:bodyPr lIns="91425" tIns="91425" rIns="91425" bIns="91425" anchor="ctr"/>
          <a:lstStyle/>
          <a:p>
            <a:pPr algn="ctr">
              <a:spcBef>
                <a:spcPts val="1600"/>
              </a:spcBef>
              <a:buClr>
                <a:srgbClr val="000000"/>
              </a:buClr>
              <a:buFont typeface="Arial" charset="0"/>
              <a:buNone/>
            </a:pPr>
            <a:r>
              <a:rPr lang="en-US" sz="6800" b="1">
                <a:solidFill>
                  <a:srgbClr val="F46524"/>
                </a:solidFill>
                <a:latin typeface="Raleway" pitchFamily="34" charset="0"/>
                <a:sym typeface="Raleway" pitchFamily="34" charset="0"/>
              </a:rPr>
              <a:t>SWAYAM</a:t>
            </a:r>
            <a:endParaRPr lang="en-US" sz="3600" b="1">
              <a:solidFill>
                <a:srgbClr val="353535"/>
              </a:solidFill>
            </a:endParaRPr>
          </a:p>
        </p:txBody>
      </p:sp>
      <p:sp>
        <p:nvSpPr>
          <p:cNvPr id="24581" name="Google Shape;255;p28"/>
          <p:cNvSpPr txBox="1">
            <a:spLocks noChangeArrowheads="1"/>
          </p:cNvSpPr>
          <p:nvPr/>
        </p:nvSpPr>
        <p:spPr bwMode="auto">
          <a:xfrm>
            <a:off x="1001713" y="758825"/>
            <a:ext cx="7140575" cy="482600"/>
          </a:xfrm>
          <a:prstGeom prst="rect">
            <a:avLst/>
          </a:prstGeom>
          <a:noFill/>
          <a:ln w="9525">
            <a:noFill/>
            <a:miter lim="800000"/>
            <a:headEnd/>
            <a:tailEnd/>
          </a:ln>
        </p:spPr>
        <p:txBody>
          <a:bodyPr lIns="91425" tIns="91425" rIns="91425" bIns="91425"/>
          <a:lstStyle/>
          <a:p>
            <a:pPr algn="ctr">
              <a:spcBef>
                <a:spcPts val="1600"/>
              </a:spcBef>
              <a:buClr>
                <a:srgbClr val="000000"/>
              </a:buClr>
              <a:buSzPts val="1100"/>
              <a:buFont typeface="Arial" charset="0"/>
              <a:buNone/>
            </a:pPr>
            <a:r>
              <a:rPr lang="en-US" sz="3600" b="1">
                <a:solidFill>
                  <a:srgbClr val="F3F3F3"/>
                </a:solidFill>
                <a:latin typeface="Raleway" pitchFamily="34" charset="0"/>
                <a:sym typeface="Raleway" pitchFamily="34" charset="0"/>
              </a:rPr>
              <a:t>NATIONAL COORDINATORS</a:t>
            </a:r>
            <a:endParaRPr lang="en-US" sz="3600" b="1">
              <a:solidFill>
                <a:srgbClr val="F3F3F3"/>
              </a:solidFill>
            </a:endParaRPr>
          </a:p>
          <a:p>
            <a:pPr>
              <a:buClr>
                <a:srgbClr val="000000"/>
              </a:buClr>
              <a:buFont typeface="Arial" charset="0"/>
              <a:buNone/>
            </a:pPr>
            <a:endParaRPr lang="en-US"/>
          </a:p>
        </p:txBody>
      </p:sp>
      <p:sp>
        <p:nvSpPr>
          <p:cNvPr id="24582" name="Google Shape;256;p28"/>
          <p:cNvSpPr>
            <a:spLocks noChangeArrowheads="1"/>
          </p:cNvSpPr>
          <p:nvPr/>
        </p:nvSpPr>
        <p:spPr bwMode="auto">
          <a:xfrm>
            <a:off x="395288" y="2057400"/>
            <a:ext cx="2633662" cy="541338"/>
          </a:xfrm>
          <a:prstGeom prst="roundRect">
            <a:avLst>
              <a:gd name="adj" fmla="val 16667"/>
            </a:avLst>
          </a:prstGeom>
          <a:noFill/>
          <a:ln w="38100">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4583" name="Google Shape;257;p28"/>
          <p:cNvSpPr txBox="1">
            <a:spLocks noChangeArrowheads="1"/>
          </p:cNvSpPr>
          <p:nvPr/>
        </p:nvSpPr>
        <p:spPr bwMode="auto">
          <a:xfrm>
            <a:off x="60325" y="2116138"/>
            <a:ext cx="3359150" cy="533400"/>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u="sng">
                <a:solidFill>
                  <a:srgbClr val="F46524"/>
                </a:solidFill>
                <a:latin typeface="Lato" pitchFamily="34" charset="0"/>
                <a:sym typeface="Lato" pitchFamily="34" charset="0"/>
                <a:hlinkClick r:id="rId3"/>
              </a:rPr>
              <a:t>AICTE</a:t>
            </a:r>
            <a:r>
              <a:rPr lang="en-US">
                <a:solidFill>
                  <a:srgbClr val="666666"/>
                </a:solidFill>
                <a:latin typeface="Lato" pitchFamily="34" charset="0"/>
                <a:sym typeface="Lato" pitchFamily="34" charset="0"/>
              </a:rPr>
              <a:t> </a:t>
            </a:r>
            <a:r>
              <a:rPr lang="en-US">
                <a:solidFill>
                  <a:srgbClr val="434343"/>
                </a:solidFill>
                <a:latin typeface="Lato" pitchFamily="34" charset="0"/>
                <a:sym typeface="Lato" pitchFamily="34" charset="0"/>
              </a:rPr>
              <a:t>For self-paced courses</a:t>
            </a:r>
          </a:p>
        </p:txBody>
      </p:sp>
      <p:sp>
        <p:nvSpPr>
          <p:cNvPr id="24584" name="Google Shape;258;p28"/>
          <p:cNvSpPr>
            <a:spLocks noChangeArrowheads="1"/>
          </p:cNvSpPr>
          <p:nvPr/>
        </p:nvSpPr>
        <p:spPr bwMode="auto">
          <a:xfrm>
            <a:off x="3209925" y="2054225"/>
            <a:ext cx="2635250" cy="541338"/>
          </a:xfrm>
          <a:prstGeom prst="roundRect">
            <a:avLst>
              <a:gd name="adj" fmla="val 16667"/>
            </a:avLst>
          </a:prstGeom>
          <a:noFill/>
          <a:ln w="38100">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4585" name="Google Shape;259;p28"/>
          <p:cNvSpPr txBox="1">
            <a:spLocks noChangeArrowheads="1"/>
          </p:cNvSpPr>
          <p:nvPr/>
        </p:nvSpPr>
        <p:spPr bwMode="auto">
          <a:xfrm>
            <a:off x="2889250" y="2101850"/>
            <a:ext cx="3359150" cy="738188"/>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u="sng">
                <a:solidFill>
                  <a:srgbClr val="F46524"/>
                </a:solidFill>
                <a:latin typeface="Lato" pitchFamily="34" charset="0"/>
                <a:sym typeface="Lato" pitchFamily="34" charset="0"/>
                <a:hlinkClick r:id="rId4"/>
              </a:rPr>
              <a:t>NPTEL</a:t>
            </a:r>
            <a:r>
              <a:rPr lang="en-US">
                <a:solidFill>
                  <a:srgbClr val="F46524"/>
                </a:solidFill>
                <a:latin typeface="Lato" pitchFamily="34" charset="0"/>
                <a:sym typeface="Lato" pitchFamily="34" charset="0"/>
              </a:rPr>
              <a:t> </a:t>
            </a:r>
            <a:r>
              <a:rPr lang="en-US">
                <a:solidFill>
                  <a:srgbClr val="434343"/>
                </a:solidFill>
                <a:latin typeface="Lato" pitchFamily="34" charset="0"/>
                <a:sym typeface="Lato" pitchFamily="34" charset="0"/>
              </a:rPr>
              <a:t>For engineering</a:t>
            </a:r>
          </a:p>
        </p:txBody>
      </p:sp>
      <p:sp>
        <p:nvSpPr>
          <p:cNvPr id="24586" name="Google Shape;260;p28"/>
          <p:cNvSpPr>
            <a:spLocks noChangeArrowheads="1"/>
          </p:cNvSpPr>
          <p:nvPr/>
        </p:nvSpPr>
        <p:spPr bwMode="auto">
          <a:xfrm>
            <a:off x="6048375" y="2054225"/>
            <a:ext cx="2635250" cy="541338"/>
          </a:xfrm>
          <a:prstGeom prst="roundRect">
            <a:avLst>
              <a:gd name="adj" fmla="val 16667"/>
            </a:avLst>
          </a:prstGeom>
          <a:noFill/>
          <a:ln w="38100">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4587" name="Google Shape;261;p28"/>
          <p:cNvSpPr txBox="1">
            <a:spLocks noChangeArrowheads="1"/>
          </p:cNvSpPr>
          <p:nvPr/>
        </p:nvSpPr>
        <p:spPr bwMode="auto">
          <a:xfrm>
            <a:off x="5727700" y="2006600"/>
            <a:ext cx="3359150" cy="738188"/>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u="sng">
                <a:solidFill>
                  <a:srgbClr val="F46524"/>
                </a:solidFill>
                <a:latin typeface="Lato" pitchFamily="34" charset="0"/>
                <a:sym typeface="Lato" pitchFamily="34" charset="0"/>
              </a:rPr>
              <a:t>UGC</a:t>
            </a:r>
          </a:p>
          <a:p>
            <a:pPr algn="ctr">
              <a:buClr>
                <a:srgbClr val="000000"/>
              </a:buClr>
              <a:buFont typeface="Arial" charset="0"/>
              <a:buNone/>
            </a:pPr>
            <a:r>
              <a:rPr lang="en-US">
                <a:solidFill>
                  <a:srgbClr val="434343"/>
                </a:solidFill>
                <a:latin typeface="Lato" pitchFamily="34" charset="0"/>
                <a:sym typeface="Lato" pitchFamily="34" charset="0"/>
              </a:rPr>
              <a:t>For Post-Graduation Courses</a:t>
            </a:r>
          </a:p>
        </p:txBody>
      </p:sp>
      <p:sp>
        <p:nvSpPr>
          <p:cNvPr id="24588" name="Google Shape;262;p28"/>
          <p:cNvSpPr>
            <a:spLocks noChangeArrowheads="1"/>
          </p:cNvSpPr>
          <p:nvPr/>
        </p:nvSpPr>
        <p:spPr bwMode="auto">
          <a:xfrm>
            <a:off x="395288" y="2819400"/>
            <a:ext cx="2633662" cy="541338"/>
          </a:xfrm>
          <a:prstGeom prst="roundRect">
            <a:avLst>
              <a:gd name="adj" fmla="val 16667"/>
            </a:avLst>
          </a:prstGeom>
          <a:noFill/>
          <a:ln w="38100">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4589" name="Google Shape;263;p28"/>
          <p:cNvSpPr>
            <a:spLocks noChangeArrowheads="1"/>
          </p:cNvSpPr>
          <p:nvPr/>
        </p:nvSpPr>
        <p:spPr bwMode="auto">
          <a:xfrm>
            <a:off x="3209925" y="2816225"/>
            <a:ext cx="2635250" cy="541338"/>
          </a:xfrm>
          <a:prstGeom prst="roundRect">
            <a:avLst>
              <a:gd name="adj" fmla="val 16667"/>
            </a:avLst>
          </a:prstGeom>
          <a:noFill/>
          <a:ln w="38100">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4590" name="Google Shape;264;p28"/>
          <p:cNvSpPr txBox="1">
            <a:spLocks noChangeArrowheads="1"/>
          </p:cNvSpPr>
          <p:nvPr/>
        </p:nvSpPr>
        <p:spPr bwMode="auto">
          <a:xfrm>
            <a:off x="2889250" y="2787650"/>
            <a:ext cx="3359150" cy="738188"/>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u="sng">
                <a:solidFill>
                  <a:srgbClr val="F46524"/>
                </a:solidFill>
                <a:latin typeface="Lato" pitchFamily="34" charset="0"/>
                <a:sym typeface="Lato" pitchFamily="34" charset="0"/>
                <a:hlinkClick r:id="rId4"/>
              </a:rPr>
              <a:t>NCERT &amp; NIOS</a:t>
            </a:r>
            <a:endParaRPr lang="en-US">
              <a:solidFill>
                <a:srgbClr val="434343"/>
              </a:solidFill>
              <a:latin typeface="Lato" pitchFamily="34" charset="0"/>
              <a:sym typeface="Lato" pitchFamily="34" charset="0"/>
            </a:endParaRPr>
          </a:p>
          <a:p>
            <a:pPr algn="ctr">
              <a:buClr>
                <a:srgbClr val="000000"/>
              </a:buClr>
              <a:buFont typeface="Arial" charset="0"/>
              <a:buNone/>
            </a:pPr>
            <a:r>
              <a:rPr lang="en-US">
                <a:solidFill>
                  <a:srgbClr val="434343"/>
                </a:solidFill>
                <a:latin typeface="Lato" pitchFamily="34" charset="0"/>
                <a:sym typeface="Lato" pitchFamily="34" charset="0"/>
              </a:rPr>
              <a:t>For Schools Education</a:t>
            </a:r>
          </a:p>
        </p:txBody>
      </p:sp>
      <p:sp>
        <p:nvSpPr>
          <p:cNvPr id="24591" name="Google Shape;265;p28"/>
          <p:cNvSpPr>
            <a:spLocks noChangeArrowheads="1"/>
          </p:cNvSpPr>
          <p:nvPr/>
        </p:nvSpPr>
        <p:spPr bwMode="auto">
          <a:xfrm>
            <a:off x="6048375" y="2816225"/>
            <a:ext cx="2635250" cy="541338"/>
          </a:xfrm>
          <a:prstGeom prst="roundRect">
            <a:avLst>
              <a:gd name="adj" fmla="val 16667"/>
            </a:avLst>
          </a:prstGeom>
          <a:noFill/>
          <a:ln w="38100">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4592" name="Google Shape;266;p28"/>
          <p:cNvSpPr txBox="1">
            <a:spLocks noChangeArrowheads="1"/>
          </p:cNvSpPr>
          <p:nvPr/>
        </p:nvSpPr>
        <p:spPr bwMode="auto">
          <a:xfrm>
            <a:off x="5727700" y="2778125"/>
            <a:ext cx="3359150" cy="738188"/>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u="sng">
                <a:solidFill>
                  <a:srgbClr val="F46524"/>
                </a:solidFill>
                <a:latin typeface="Lato" pitchFamily="34" charset="0"/>
                <a:sym typeface="Lato" pitchFamily="34" charset="0"/>
                <a:hlinkClick r:id="rId4"/>
              </a:rPr>
              <a:t>IGNOU</a:t>
            </a:r>
            <a:endParaRPr lang="en-US">
              <a:solidFill>
                <a:srgbClr val="434343"/>
              </a:solidFill>
              <a:latin typeface="Lato" pitchFamily="34" charset="0"/>
              <a:sym typeface="Lato" pitchFamily="34" charset="0"/>
            </a:endParaRPr>
          </a:p>
          <a:p>
            <a:pPr algn="ctr">
              <a:buClr>
                <a:srgbClr val="000000"/>
              </a:buClr>
              <a:buFont typeface="Arial" charset="0"/>
              <a:buNone/>
            </a:pPr>
            <a:r>
              <a:rPr lang="en-US">
                <a:solidFill>
                  <a:srgbClr val="434343"/>
                </a:solidFill>
                <a:latin typeface="Lato" pitchFamily="34" charset="0"/>
                <a:sym typeface="Lato" pitchFamily="34" charset="0"/>
              </a:rPr>
              <a:t>For Out of School Students</a:t>
            </a:r>
          </a:p>
        </p:txBody>
      </p:sp>
      <p:sp>
        <p:nvSpPr>
          <p:cNvPr id="24593" name="Google Shape;267;p28"/>
          <p:cNvSpPr>
            <a:spLocks noChangeArrowheads="1"/>
          </p:cNvSpPr>
          <p:nvPr/>
        </p:nvSpPr>
        <p:spPr bwMode="auto">
          <a:xfrm>
            <a:off x="3214688" y="3581400"/>
            <a:ext cx="2633662" cy="541338"/>
          </a:xfrm>
          <a:prstGeom prst="roundRect">
            <a:avLst>
              <a:gd name="adj" fmla="val 16667"/>
            </a:avLst>
          </a:prstGeom>
          <a:noFill/>
          <a:ln w="38100">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4594" name="Google Shape;268;p28"/>
          <p:cNvSpPr txBox="1">
            <a:spLocks noChangeArrowheads="1"/>
          </p:cNvSpPr>
          <p:nvPr/>
        </p:nvSpPr>
        <p:spPr bwMode="auto">
          <a:xfrm>
            <a:off x="2879725" y="3640138"/>
            <a:ext cx="3359150" cy="533400"/>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u="sng">
                <a:solidFill>
                  <a:srgbClr val="F46524"/>
                </a:solidFill>
                <a:latin typeface="Lato" pitchFamily="34" charset="0"/>
                <a:sym typeface="Lato" pitchFamily="34" charset="0"/>
                <a:hlinkClick r:id="rId3"/>
              </a:rPr>
              <a:t>IIMB</a:t>
            </a:r>
            <a:r>
              <a:rPr lang="en-US">
                <a:solidFill>
                  <a:srgbClr val="666666"/>
                </a:solidFill>
                <a:latin typeface="Lato" pitchFamily="34" charset="0"/>
                <a:sym typeface="Lato" pitchFamily="34" charset="0"/>
              </a:rPr>
              <a:t> </a:t>
            </a:r>
            <a:r>
              <a:rPr lang="en-US">
                <a:solidFill>
                  <a:srgbClr val="434343"/>
                </a:solidFill>
                <a:latin typeface="Lato" pitchFamily="34" charset="0"/>
                <a:sym typeface="Lato" pitchFamily="34" charset="0"/>
              </a:rPr>
              <a:t>For Management Studies</a:t>
            </a:r>
          </a:p>
        </p:txBody>
      </p:sp>
      <p:sp>
        <p:nvSpPr>
          <p:cNvPr id="24595" name="Google Shape;269;p28"/>
          <p:cNvSpPr txBox="1">
            <a:spLocks noChangeArrowheads="1"/>
          </p:cNvSpPr>
          <p:nvPr/>
        </p:nvSpPr>
        <p:spPr bwMode="auto">
          <a:xfrm>
            <a:off x="31750" y="2778125"/>
            <a:ext cx="3360738" cy="738188"/>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u="sng">
                <a:solidFill>
                  <a:srgbClr val="F46524"/>
                </a:solidFill>
                <a:latin typeface="Lato" pitchFamily="34" charset="0"/>
                <a:sym typeface="Lato" pitchFamily="34" charset="0"/>
              </a:rPr>
              <a:t>CEC </a:t>
            </a:r>
            <a:endParaRPr lang="en-US">
              <a:solidFill>
                <a:srgbClr val="434343"/>
              </a:solidFill>
              <a:latin typeface="Lato" pitchFamily="34" charset="0"/>
              <a:sym typeface="Lato" pitchFamily="34" charset="0"/>
            </a:endParaRPr>
          </a:p>
          <a:p>
            <a:pPr algn="ctr">
              <a:buClr>
                <a:srgbClr val="000000"/>
              </a:buClr>
              <a:buFont typeface="Arial" charset="0"/>
              <a:buNone/>
            </a:pPr>
            <a:r>
              <a:rPr lang="en-US">
                <a:solidFill>
                  <a:srgbClr val="434343"/>
                </a:solidFill>
                <a:latin typeface="Lato" pitchFamily="34" charset="0"/>
                <a:sym typeface="Lato" pitchFamily="34" charset="0"/>
              </a:rPr>
              <a:t>For Undergraduate Courses</a:t>
            </a:r>
          </a:p>
        </p:txBody>
      </p:sp>
      <p:pic>
        <p:nvPicPr>
          <p:cNvPr id="24596" name="Google Shape;270;p28"/>
          <p:cNvPicPr preferRelativeResize="0">
            <a:picLocks noChangeAspect="1" noChangeArrowheads="1"/>
          </p:cNvPicPr>
          <p:nvPr/>
        </p:nvPicPr>
        <p:blipFill>
          <a:blip r:embed="rId5"/>
          <a:srcRect l="7674" t="21446" r="8263" b="17207"/>
          <a:stretch>
            <a:fillRect/>
          </a:stretch>
        </p:blipFill>
        <p:spPr bwMode="auto">
          <a:xfrm>
            <a:off x="9525" y="1325563"/>
            <a:ext cx="9144000" cy="3656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Google Shape;286;p30"/>
          <p:cNvSpPr txBox="1">
            <a:spLocks noGrp="1"/>
          </p:cNvSpPr>
          <p:nvPr>
            <p:ph type="title" idx="4294967295"/>
          </p:nvPr>
        </p:nvSpPr>
        <p:spPr>
          <a:xfrm>
            <a:off x="534988" y="1565275"/>
            <a:ext cx="7899400" cy="1471613"/>
          </a:xfrm>
        </p:spPr>
        <p:txBody>
          <a:bodyPr/>
          <a:lstStyle/>
          <a:p>
            <a:pPr algn="just" eaLnBrk="1" hangingPunct="1">
              <a:lnSpc>
                <a:spcPct val="115000"/>
              </a:lnSpc>
              <a:spcBef>
                <a:spcPts val="1600"/>
              </a:spcBef>
              <a:spcAft>
                <a:spcPts val="1600"/>
              </a:spcAft>
              <a:buSzPts val="3000"/>
              <a:buFont typeface="Raleway" pitchFamily="34" charset="0"/>
              <a:buNone/>
            </a:pPr>
            <a:r>
              <a:rPr lang="en-US" sz="2400" b="1" smtClean="0">
                <a:solidFill>
                  <a:srgbClr val="434343"/>
                </a:solidFill>
                <a:latin typeface="Lato" pitchFamily="34" charset="0"/>
                <a:cs typeface="Arial" charset="0"/>
                <a:sym typeface="Lato" pitchFamily="34" charset="0"/>
              </a:rPr>
              <a:t>The </a:t>
            </a:r>
            <a:r>
              <a:rPr lang="en-US" sz="3000" b="1" i="1" smtClean="0">
                <a:solidFill>
                  <a:srgbClr val="F46524"/>
                </a:solidFill>
                <a:latin typeface="Lato" pitchFamily="34" charset="0"/>
                <a:cs typeface="Arial" charset="0"/>
                <a:sym typeface="Lato" pitchFamily="34" charset="0"/>
              </a:rPr>
              <a:t>SWAYAM PRABHA</a:t>
            </a:r>
            <a:r>
              <a:rPr lang="en-US" sz="2400" b="1" smtClean="0">
                <a:solidFill>
                  <a:srgbClr val="434343"/>
                </a:solidFill>
                <a:latin typeface="Lato" pitchFamily="34" charset="0"/>
                <a:cs typeface="Arial" charset="0"/>
                <a:sym typeface="Lato" pitchFamily="34" charset="0"/>
              </a:rPr>
              <a:t> is a group of 32 DTH channels devoted to telecasting of high-quality educational programmes (Video Lectures) on</a:t>
            </a:r>
            <a:r>
              <a:rPr lang="en-US" sz="2400" b="1" smtClean="0">
                <a:solidFill>
                  <a:srgbClr val="F46524"/>
                </a:solidFill>
                <a:latin typeface="Lato" pitchFamily="34" charset="0"/>
                <a:cs typeface="Arial" charset="0"/>
                <a:sym typeface="Lato" pitchFamily="34" charset="0"/>
              </a:rPr>
              <a:t> </a:t>
            </a:r>
            <a:r>
              <a:rPr lang="en-US" sz="3000" b="1" i="1" smtClean="0">
                <a:solidFill>
                  <a:srgbClr val="F46524"/>
                </a:solidFill>
                <a:latin typeface="Lato" pitchFamily="34" charset="0"/>
                <a:cs typeface="Arial" charset="0"/>
                <a:sym typeface="Lato" pitchFamily="34" charset="0"/>
              </a:rPr>
              <a:t>24</a:t>
            </a:r>
            <a:r>
              <a:rPr lang="en-US" sz="2400" b="1" i="1" smtClean="0">
                <a:solidFill>
                  <a:srgbClr val="F46524"/>
                </a:solidFill>
                <a:latin typeface="Lato" pitchFamily="34" charset="0"/>
                <a:cs typeface="Arial" charset="0"/>
                <a:sym typeface="Lato" pitchFamily="34" charset="0"/>
              </a:rPr>
              <a:t>X</a:t>
            </a:r>
            <a:r>
              <a:rPr lang="en-US" sz="3000" b="1" i="1" smtClean="0">
                <a:solidFill>
                  <a:srgbClr val="F46524"/>
                </a:solidFill>
                <a:latin typeface="Lato" pitchFamily="34" charset="0"/>
                <a:cs typeface="Arial" charset="0"/>
                <a:sym typeface="Lato" pitchFamily="34" charset="0"/>
              </a:rPr>
              <a:t>7</a:t>
            </a:r>
            <a:r>
              <a:rPr lang="en-US" sz="2400" b="1" smtClean="0">
                <a:solidFill>
                  <a:srgbClr val="F46524"/>
                </a:solidFill>
                <a:latin typeface="Lato" pitchFamily="34" charset="0"/>
                <a:cs typeface="Arial" charset="0"/>
                <a:sym typeface="Lato" pitchFamily="34" charset="0"/>
              </a:rPr>
              <a:t> </a:t>
            </a:r>
            <a:r>
              <a:rPr lang="en-US" sz="2400" b="1" smtClean="0">
                <a:solidFill>
                  <a:srgbClr val="434343"/>
                </a:solidFill>
                <a:latin typeface="Lato" pitchFamily="34" charset="0"/>
                <a:cs typeface="Arial" charset="0"/>
                <a:sym typeface="Lato" pitchFamily="34" charset="0"/>
              </a:rPr>
              <a:t>basis using the GSAT-15 satellite.</a:t>
            </a:r>
            <a:br>
              <a:rPr lang="en-US" sz="2400" b="1" smtClean="0">
                <a:solidFill>
                  <a:srgbClr val="434343"/>
                </a:solidFill>
                <a:latin typeface="Lato" pitchFamily="34" charset="0"/>
                <a:cs typeface="Arial" charset="0"/>
                <a:sym typeface="Lato" pitchFamily="34" charset="0"/>
              </a:rPr>
            </a:br>
            <a:endParaRPr lang="en-US" sz="2400" b="1" smtClean="0">
              <a:solidFill>
                <a:srgbClr val="434343"/>
              </a:solidFill>
              <a:latin typeface="Lato" pitchFamily="34" charset="0"/>
              <a:cs typeface="Arial" charset="0"/>
              <a:sym typeface="Lato" pitchFamily="34" charset="0"/>
            </a:endParaRPr>
          </a:p>
        </p:txBody>
      </p:sp>
      <p:sp>
        <p:nvSpPr>
          <p:cNvPr id="25603" name="Google Shape;287;p30"/>
          <p:cNvSpPr>
            <a:spLocks noChangeArrowheads="1"/>
          </p:cNvSpPr>
          <p:nvPr/>
        </p:nvSpPr>
        <p:spPr bwMode="auto">
          <a:xfrm flipH="1">
            <a:off x="3457575" y="1057275"/>
            <a:ext cx="1962150" cy="36513"/>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5604" name="Google Shape;288;p30"/>
          <p:cNvSpPr>
            <a:spLocks noChangeArrowheads="1"/>
          </p:cNvSpPr>
          <p:nvPr/>
        </p:nvSpPr>
        <p:spPr bwMode="auto">
          <a:xfrm flipH="1">
            <a:off x="3455988" y="1125538"/>
            <a:ext cx="1454150" cy="36512"/>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r>
              <a:rPr lang="en-US"/>
              <a:t/>
            </a:r>
            <a:br>
              <a:rPr lang="en-US"/>
            </a:br>
            <a:endParaRPr lang="en-US"/>
          </a:p>
        </p:txBody>
      </p:sp>
      <p:sp>
        <p:nvSpPr>
          <p:cNvPr id="25605" name="Google Shape;289;p30"/>
          <p:cNvSpPr>
            <a:spLocks noChangeArrowheads="1"/>
          </p:cNvSpPr>
          <p:nvPr/>
        </p:nvSpPr>
        <p:spPr bwMode="auto">
          <a:xfrm rot="10800000">
            <a:off x="0" y="1125538"/>
            <a:ext cx="665163" cy="36512"/>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5606" name="Google Shape;290;p30"/>
          <p:cNvSpPr>
            <a:spLocks noChangeArrowheads="1"/>
          </p:cNvSpPr>
          <p:nvPr/>
        </p:nvSpPr>
        <p:spPr bwMode="auto">
          <a:xfrm rot="10800000">
            <a:off x="0" y="1058863"/>
            <a:ext cx="665163" cy="36512"/>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r>
              <a:rPr lang="en-US"/>
              <a:t/>
            </a:r>
            <a:br>
              <a:rPr lang="en-US"/>
            </a:br>
            <a:endParaRPr lang="en-US"/>
          </a:p>
        </p:txBody>
      </p:sp>
      <p:sp>
        <p:nvSpPr>
          <p:cNvPr id="25607" name="Google Shape;291;p30"/>
          <p:cNvSpPr>
            <a:spLocks noChangeArrowheads="1"/>
          </p:cNvSpPr>
          <p:nvPr/>
        </p:nvSpPr>
        <p:spPr bwMode="auto">
          <a:xfrm>
            <a:off x="3571875" y="4695825"/>
            <a:ext cx="5572125" cy="36513"/>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25608" name="Google Shape;292;p30"/>
          <p:cNvPicPr preferRelativeResize="0">
            <a:picLocks noChangeAspect="1" noChangeArrowheads="1"/>
          </p:cNvPicPr>
          <p:nvPr/>
        </p:nvPicPr>
        <p:blipFill>
          <a:blip r:embed="rId3"/>
          <a:srcRect/>
          <a:stretch>
            <a:fillRect/>
          </a:stretch>
        </p:blipFill>
        <p:spPr bwMode="auto">
          <a:xfrm>
            <a:off x="860425" y="306388"/>
            <a:ext cx="2381250" cy="1123950"/>
          </a:xfrm>
          <a:prstGeom prst="rect">
            <a:avLst/>
          </a:prstGeom>
          <a:noFill/>
          <a:ln w="9525">
            <a:noFill/>
            <a:miter lim="800000"/>
            <a:headEnd/>
            <a:tailEnd/>
          </a:ln>
        </p:spPr>
      </p:pic>
      <p:sp>
        <p:nvSpPr>
          <p:cNvPr id="25609" name="Google Shape;293;p30"/>
          <p:cNvSpPr txBox="1">
            <a:spLocks noChangeArrowheads="1"/>
          </p:cNvSpPr>
          <p:nvPr/>
        </p:nvSpPr>
        <p:spPr bwMode="auto">
          <a:xfrm>
            <a:off x="523875" y="3565525"/>
            <a:ext cx="7897813" cy="719138"/>
          </a:xfrm>
          <a:prstGeom prst="rect">
            <a:avLst/>
          </a:prstGeom>
          <a:noFill/>
          <a:ln w="9525">
            <a:noFill/>
            <a:miter lim="800000"/>
            <a:headEnd/>
            <a:tailEnd/>
          </a:ln>
        </p:spPr>
        <p:txBody>
          <a:bodyPr lIns="91425" tIns="91425" rIns="91425" bIns="91425"/>
          <a:lstStyle/>
          <a:p>
            <a:pPr algn="just">
              <a:lnSpc>
                <a:spcPct val="115000"/>
              </a:lnSpc>
              <a:buClr>
                <a:srgbClr val="000000"/>
              </a:buClr>
              <a:buFont typeface="Arial" charset="0"/>
              <a:buNone/>
            </a:pPr>
            <a:r>
              <a:rPr lang="en-US" sz="2400" b="1">
                <a:solidFill>
                  <a:srgbClr val="434343"/>
                </a:solidFill>
                <a:latin typeface="Lato" pitchFamily="34" charset="0"/>
                <a:sym typeface="Lato" pitchFamily="34" charset="0"/>
              </a:rPr>
              <a:t>The contents are provided by </a:t>
            </a:r>
            <a:r>
              <a:rPr lang="en-US" sz="2800" b="1" i="1">
                <a:solidFill>
                  <a:srgbClr val="F46524"/>
                </a:solidFill>
                <a:latin typeface="Lato" pitchFamily="34" charset="0"/>
                <a:sym typeface="Lato" pitchFamily="34" charset="0"/>
              </a:rPr>
              <a:t>NPTEL, IITs, UGC, CEC, IGNOU, NCERT and NIOS. </a:t>
            </a:r>
            <a:endParaRPr lang="en-US" sz="2800" i="1">
              <a:solidFill>
                <a:srgbClr val="F46524"/>
              </a:solidFill>
              <a:latin typeface="Lato" pitchFamily="34" charset="0"/>
              <a:sym typeface="Lato"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Google Shape;298;p31"/>
          <p:cNvSpPr>
            <a:spLocks noChangeArrowheads="1"/>
          </p:cNvSpPr>
          <p:nvPr/>
        </p:nvSpPr>
        <p:spPr bwMode="auto">
          <a:xfrm>
            <a:off x="-4763" y="-230188"/>
            <a:ext cx="9144001" cy="5465763"/>
          </a:xfrm>
          <a:prstGeom prst="rect">
            <a:avLst/>
          </a:prstGeom>
          <a:solidFill>
            <a:srgbClr val="000000">
              <a:alpha val="76862"/>
            </a:srgbClr>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26627" name="Google Shape;299;p31"/>
          <p:cNvPicPr preferRelativeResize="0">
            <a:picLocks noChangeAspect="1" noChangeArrowheads="1"/>
          </p:cNvPicPr>
          <p:nvPr/>
        </p:nvPicPr>
        <p:blipFill>
          <a:blip r:embed="rId3"/>
          <a:srcRect l="3474" t="13625" r="4823" b="4395"/>
          <a:stretch>
            <a:fillRect/>
          </a:stretch>
        </p:blipFill>
        <p:spPr bwMode="auto">
          <a:xfrm>
            <a:off x="-4763" y="509588"/>
            <a:ext cx="9144001" cy="4367212"/>
          </a:xfrm>
          <a:prstGeom prst="rect">
            <a:avLst/>
          </a:prstGeom>
          <a:noFill/>
          <a:ln w="9525">
            <a:noFill/>
            <a:miter lim="800000"/>
            <a:headEnd/>
            <a:tailEnd/>
          </a:ln>
        </p:spPr>
      </p:pic>
      <p:sp>
        <p:nvSpPr>
          <p:cNvPr id="26628" name="Google Shape;300;p31"/>
          <p:cNvSpPr>
            <a:spLocks noChangeArrowheads="1"/>
          </p:cNvSpPr>
          <p:nvPr/>
        </p:nvSpPr>
        <p:spPr bwMode="auto">
          <a:xfrm>
            <a:off x="-4763" y="5068888"/>
            <a:ext cx="9144001" cy="396875"/>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6629" name="Google Shape;301;p31"/>
          <p:cNvSpPr>
            <a:spLocks noChangeArrowheads="1"/>
          </p:cNvSpPr>
          <p:nvPr/>
        </p:nvSpPr>
        <p:spPr bwMode="auto">
          <a:xfrm>
            <a:off x="4887913" y="125413"/>
            <a:ext cx="4251325" cy="2603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solidFill>
                <a:srgbClr val="F46524"/>
              </a:solidFill>
            </a:endParaRPr>
          </a:p>
        </p:txBody>
      </p:sp>
      <p:sp>
        <p:nvSpPr>
          <p:cNvPr id="26630" name="Google Shape;302;p31"/>
          <p:cNvSpPr txBox="1">
            <a:spLocks noChangeArrowheads="1"/>
          </p:cNvSpPr>
          <p:nvPr/>
        </p:nvSpPr>
        <p:spPr bwMode="auto">
          <a:xfrm>
            <a:off x="4953000" y="53975"/>
            <a:ext cx="3582988" cy="623888"/>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1600" b="1" i="1">
                <a:solidFill>
                  <a:srgbClr val="FFFFFF"/>
                </a:solidFill>
                <a:latin typeface="Lato" pitchFamily="34" charset="0"/>
                <a:sym typeface="Lato" pitchFamily="34" charset="0"/>
              </a:rPr>
              <a:t>https://www.swayamprabha.gov.in/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Google Shape;298;p31"/>
          <p:cNvSpPr>
            <a:spLocks noChangeArrowheads="1"/>
          </p:cNvSpPr>
          <p:nvPr/>
        </p:nvSpPr>
        <p:spPr bwMode="auto">
          <a:xfrm>
            <a:off x="-4763" y="0"/>
            <a:ext cx="9144001" cy="5235575"/>
          </a:xfrm>
          <a:prstGeom prst="rect">
            <a:avLst/>
          </a:prstGeom>
          <a:solidFill>
            <a:srgbClr val="000000">
              <a:alpha val="76862"/>
            </a:srgbClr>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7651" name="Google Shape;300;p31"/>
          <p:cNvSpPr>
            <a:spLocks noChangeArrowheads="1"/>
          </p:cNvSpPr>
          <p:nvPr/>
        </p:nvSpPr>
        <p:spPr bwMode="auto">
          <a:xfrm>
            <a:off x="-4763" y="5068888"/>
            <a:ext cx="9144001" cy="396875"/>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27652" name="Picture 2"/>
          <p:cNvPicPr>
            <a:picLocks noChangeAspect="1" noChangeArrowheads="1"/>
          </p:cNvPicPr>
          <p:nvPr/>
        </p:nvPicPr>
        <p:blipFill>
          <a:blip r:embed="rId3"/>
          <a:srcRect l="23334" t="24242" r="62250" b="4443"/>
          <a:stretch>
            <a:fillRect/>
          </a:stretch>
        </p:blipFill>
        <p:spPr bwMode="auto">
          <a:xfrm>
            <a:off x="3065701" y="68581"/>
            <a:ext cx="1832620" cy="5097779"/>
          </a:xfrm>
          <a:prstGeom prst="rect">
            <a:avLst/>
          </a:prstGeom>
          <a:noFill/>
          <a:ln w="9525">
            <a:noFill/>
            <a:miter lim="800000"/>
            <a:headEnd/>
            <a:tailEnd/>
          </a:ln>
        </p:spPr>
      </p:pic>
      <p:grpSp>
        <p:nvGrpSpPr>
          <p:cNvPr id="16" name="Group 15"/>
          <p:cNvGrpSpPr/>
          <p:nvPr/>
        </p:nvGrpSpPr>
        <p:grpSpPr>
          <a:xfrm>
            <a:off x="4935065" y="91441"/>
            <a:ext cx="2011457" cy="4734576"/>
            <a:chOff x="5046663" y="411163"/>
            <a:chExt cx="1731962" cy="4076700"/>
          </a:xfrm>
        </p:grpSpPr>
        <p:pic>
          <p:nvPicPr>
            <p:cNvPr id="27653" name="Picture 3"/>
            <p:cNvPicPr>
              <a:picLocks noChangeAspect="1" noChangeArrowheads="1"/>
            </p:cNvPicPr>
            <p:nvPr/>
          </p:nvPicPr>
          <p:blipFill>
            <a:blip r:embed="rId4"/>
            <a:srcRect l="23334" t="14519" r="62500" b="36148"/>
            <a:stretch>
              <a:fillRect/>
            </a:stretch>
          </p:blipFill>
          <p:spPr bwMode="auto">
            <a:xfrm>
              <a:off x="5051425" y="411163"/>
              <a:ext cx="1727200" cy="3382962"/>
            </a:xfrm>
            <a:prstGeom prst="rect">
              <a:avLst/>
            </a:prstGeom>
            <a:noFill/>
            <a:ln w="9525">
              <a:noFill/>
              <a:miter lim="800000"/>
              <a:headEnd/>
              <a:tailEnd/>
            </a:ln>
          </p:spPr>
        </p:pic>
        <p:pic>
          <p:nvPicPr>
            <p:cNvPr id="27654" name="Picture 4"/>
            <p:cNvPicPr>
              <a:picLocks noChangeAspect="1" noChangeArrowheads="1"/>
            </p:cNvPicPr>
            <p:nvPr/>
          </p:nvPicPr>
          <p:blipFill>
            <a:blip r:embed="rId4"/>
            <a:srcRect l="23167" t="68500" r="62666" b="21278"/>
            <a:stretch>
              <a:fillRect/>
            </a:stretch>
          </p:blipFill>
          <p:spPr bwMode="auto">
            <a:xfrm>
              <a:off x="5046663" y="3787775"/>
              <a:ext cx="1731962" cy="700088"/>
            </a:xfrm>
            <a:prstGeom prst="rect">
              <a:avLst/>
            </a:prstGeom>
            <a:noFill/>
            <a:ln w="9525">
              <a:noFill/>
              <a:miter lim="800000"/>
              <a:headEnd/>
              <a:tailEnd/>
            </a:ln>
          </p:spPr>
        </p:pic>
      </p:grpSp>
      <p:grpSp>
        <p:nvGrpSpPr>
          <p:cNvPr id="17" name="Group 16"/>
          <p:cNvGrpSpPr/>
          <p:nvPr/>
        </p:nvGrpSpPr>
        <p:grpSpPr>
          <a:xfrm>
            <a:off x="6991632" y="96204"/>
            <a:ext cx="2022828" cy="4833399"/>
            <a:chOff x="6805388" y="4763"/>
            <a:chExt cx="2140492" cy="5114548"/>
          </a:xfrm>
        </p:grpSpPr>
        <p:pic>
          <p:nvPicPr>
            <p:cNvPr id="27655" name="Picture 5"/>
            <p:cNvPicPr>
              <a:picLocks noChangeAspect="1" noChangeArrowheads="1"/>
            </p:cNvPicPr>
            <p:nvPr/>
          </p:nvPicPr>
          <p:blipFill>
            <a:blip r:embed="rId5"/>
            <a:srcRect l="23312" t="14940" r="62410" b="75261"/>
            <a:stretch>
              <a:fillRect/>
            </a:stretch>
          </p:blipFill>
          <p:spPr bwMode="auto">
            <a:xfrm>
              <a:off x="6807339" y="4763"/>
              <a:ext cx="2138215" cy="825242"/>
            </a:xfrm>
            <a:prstGeom prst="rect">
              <a:avLst/>
            </a:prstGeom>
            <a:noFill/>
            <a:ln w="9525">
              <a:noFill/>
              <a:miter lim="800000"/>
              <a:headEnd/>
              <a:tailEnd/>
            </a:ln>
          </p:spPr>
        </p:pic>
        <p:pic>
          <p:nvPicPr>
            <p:cNvPr id="27656" name="Picture 5"/>
            <p:cNvPicPr>
              <a:picLocks noChangeAspect="1" noChangeArrowheads="1"/>
            </p:cNvPicPr>
            <p:nvPr/>
          </p:nvPicPr>
          <p:blipFill>
            <a:blip r:embed="rId5"/>
            <a:srcRect l="23312" t="29585" r="62410" b="50014"/>
            <a:stretch>
              <a:fillRect/>
            </a:stretch>
          </p:blipFill>
          <p:spPr bwMode="auto">
            <a:xfrm>
              <a:off x="6805388" y="830005"/>
              <a:ext cx="2138215" cy="1720716"/>
            </a:xfrm>
            <a:prstGeom prst="rect">
              <a:avLst/>
            </a:prstGeom>
            <a:noFill/>
            <a:ln w="9525">
              <a:noFill/>
              <a:miter lim="800000"/>
              <a:headEnd/>
              <a:tailEnd/>
            </a:ln>
          </p:spPr>
        </p:pic>
        <p:pic>
          <p:nvPicPr>
            <p:cNvPr id="27657" name="Picture 5"/>
            <p:cNvPicPr>
              <a:picLocks noChangeAspect="1" noChangeArrowheads="1"/>
            </p:cNvPicPr>
            <p:nvPr/>
          </p:nvPicPr>
          <p:blipFill>
            <a:blip r:embed="rId5"/>
            <a:srcRect l="23312" t="54350" r="62410" b="35851"/>
            <a:stretch>
              <a:fillRect/>
            </a:stretch>
          </p:blipFill>
          <p:spPr bwMode="auto">
            <a:xfrm>
              <a:off x="6816726" y="2474634"/>
              <a:ext cx="2129154" cy="825242"/>
            </a:xfrm>
            <a:prstGeom prst="rect">
              <a:avLst/>
            </a:prstGeom>
            <a:noFill/>
            <a:ln w="9525">
              <a:noFill/>
              <a:miter lim="800000"/>
              <a:headEnd/>
              <a:tailEnd/>
            </a:ln>
          </p:spPr>
        </p:pic>
        <p:pic>
          <p:nvPicPr>
            <p:cNvPr id="27658" name="Picture 5"/>
            <p:cNvPicPr>
              <a:picLocks noChangeAspect="1" noChangeArrowheads="1"/>
            </p:cNvPicPr>
            <p:nvPr/>
          </p:nvPicPr>
          <p:blipFill>
            <a:blip r:embed="rId5"/>
            <a:srcRect l="23312" t="68996" r="62410" b="21046"/>
            <a:stretch>
              <a:fillRect/>
            </a:stretch>
          </p:blipFill>
          <p:spPr bwMode="auto">
            <a:xfrm>
              <a:off x="6807339" y="3277638"/>
              <a:ext cx="2123301" cy="838898"/>
            </a:xfrm>
            <a:prstGeom prst="rect">
              <a:avLst/>
            </a:prstGeom>
            <a:noFill/>
            <a:ln w="9525">
              <a:noFill/>
              <a:miter lim="800000"/>
              <a:headEnd/>
              <a:tailEnd/>
            </a:ln>
          </p:spPr>
        </p:pic>
        <p:pic>
          <p:nvPicPr>
            <p:cNvPr id="27659" name="Picture 6"/>
            <p:cNvPicPr>
              <a:picLocks noChangeAspect="1" noChangeArrowheads="1"/>
            </p:cNvPicPr>
            <p:nvPr/>
          </p:nvPicPr>
          <p:blipFill>
            <a:blip r:embed="rId6"/>
            <a:srcRect l="23253" t="55231" r="62379" b="38824"/>
            <a:stretch>
              <a:fillRect/>
            </a:stretch>
          </p:blipFill>
          <p:spPr bwMode="auto">
            <a:xfrm>
              <a:off x="6807339" y="4054105"/>
              <a:ext cx="2138215" cy="501388"/>
            </a:xfrm>
            <a:prstGeom prst="rect">
              <a:avLst/>
            </a:prstGeom>
            <a:noFill/>
            <a:ln w="9525">
              <a:noFill/>
              <a:miter lim="800000"/>
              <a:headEnd/>
              <a:tailEnd/>
            </a:ln>
          </p:spPr>
        </p:pic>
        <p:pic>
          <p:nvPicPr>
            <p:cNvPr id="27660" name="Picture 6"/>
            <p:cNvPicPr>
              <a:picLocks noChangeAspect="1" noChangeArrowheads="1"/>
            </p:cNvPicPr>
            <p:nvPr/>
          </p:nvPicPr>
          <p:blipFill>
            <a:blip r:embed="rId6"/>
            <a:srcRect l="23253" t="70036" r="62379" b="22572"/>
            <a:stretch>
              <a:fillRect/>
            </a:stretch>
          </p:blipFill>
          <p:spPr bwMode="auto">
            <a:xfrm>
              <a:off x="6805388" y="4496966"/>
              <a:ext cx="2138215" cy="622345"/>
            </a:xfrm>
            <a:prstGeom prst="rect">
              <a:avLst/>
            </a:prstGeom>
            <a:noFill/>
            <a:ln w="9525">
              <a:noFill/>
              <a:miter lim="800000"/>
              <a:headEnd/>
              <a:tailEnd/>
            </a:ln>
          </p:spPr>
        </p:pic>
      </p:grpSp>
      <p:grpSp>
        <p:nvGrpSpPr>
          <p:cNvPr id="18" name="Group 17"/>
          <p:cNvGrpSpPr/>
          <p:nvPr/>
        </p:nvGrpSpPr>
        <p:grpSpPr>
          <a:xfrm>
            <a:off x="132080" y="3041015"/>
            <a:ext cx="5524500" cy="1089025"/>
            <a:chOff x="132080" y="1692275"/>
            <a:chExt cx="5524500" cy="1089025"/>
          </a:xfrm>
        </p:grpSpPr>
        <p:sp>
          <p:nvSpPr>
            <p:cNvPr id="27661" name="Google Shape;331;p33"/>
            <p:cNvSpPr>
              <a:spLocks noChangeArrowheads="1"/>
            </p:cNvSpPr>
            <p:nvPr/>
          </p:nvSpPr>
          <p:spPr bwMode="auto">
            <a:xfrm>
              <a:off x="132080" y="1692275"/>
              <a:ext cx="2908300" cy="10223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7662" name="Rectangle 15"/>
            <p:cNvSpPr>
              <a:spLocks noChangeArrowheads="1"/>
            </p:cNvSpPr>
            <p:nvPr/>
          </p:nvSpPr>
          <p:spPr bwMode="auto">
            <a:xfrm>
              <a:off x="297180" y="1744663"/>
              <a:ext cx="5359400" cy="1036637"/>
            </a:xfrm>
            <a:prstGeom prst="rect">
              <a:avLst/>
            </a:prstGeom>
            <a:noFill/>
            <a:ln w="9525">
              <a:noFill/>
              <a:miter lim="800000"/>
              <a:headEnd/>
              <a:tailEnd/>
            </a:ln>
          </p:spPr>
          <p:txBody>
            <a:bodyPr>
              <a:spAutoFit/>
            </a:bodyPr>
            <a:lstStyle/>
            <a:p>
              <a:pPr>
                <a:spcBef>
                  <a:spcPts val="1600"/>
                </a:spcBef>
                <a:buClr>
                  <a:srgbClr val="000000"/>
                </a:buClr>
                <a:buFont typeface="Arial" charset="0"/>
                <a:buNone/>
              </a:pPr>
              <a:r>
                <a:rPr lang="en-US" b="1" dirty="0">
                  <a:solidFill>
                    <a:srgbClr val="FFFFFF"/>
                  </a:solidFill>
                  <a:latin typeface="Raleway" pitchFamily="34" charset="0"/>
                  <a:sym typeface="Raleway" pitchFamily="34" charset="0"/>
                </a:rPr>
                <a:t>LIST OF SWAYAM PRABHA</a:t>
              </a:r>
            </a:p>
            <a:p>
              <a:pPr>
                <a:spcBef>
                  <a:spcPts val="1600"/>
                </a:spcBef>
                <a:buClr>
                  <a:srgbClr val="000000"/>
                </a:buClr>
                <a:buFont typeface="Arial" charset="0"/>
                <a:buNone/>
              </a:pPr>
              <a:r>
                <a:rPr lang="en-US" sz="3400" b="1" dirty="0">
                  <a:solidFill>
                    <a:srgbClr val="FFFFFF"/>
                  </a:solidFill>
                  <a:latin typeface="Raleway" pitchFamily="34" charset="0"/>
                  <a:sym typeface="Raleway" pitchFamily="34" charset="0"/>
                </a:rPr>
                <a:t>CHANNELS</a:t>
              </a:r>
              <a:endParaRPr lang="en-US" sz="3400" dirty="0">
                <a:solidFill>
                  <a:srgbClr val="FFFFFF"/>
                </a:solidFill>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Google Shape;307;p32"/>
          <p:cNvSpPr>
            <a:spLocks noChangeArrowheads="1"/>
          </p:cNvSpPr>
          <p:nvPr/>
        </p:nvSpPr>
        <p:spPr bwMode="auto">
          <a:xfrm>
            <a:off x="4543425" y="-7938"/>
            <a:ext cx="4600575" cy="5191126"/>
          </a:xfrm>
          <a:prstGeom prst="rect">
            <a:avLst/>
          </a:prstGeom>
          <a:solidFill>
            <a:srgbClr val="FFFFFF"/>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8675" name="Google Shape;308;p32"/>
          <p:cNvSpPr>
            <a:spLocks noChangeArrowheads="1"/>
          </p:cNvSpPr>
          <p:nvPr/>
        </p:nvSpPr>
        <p:spPr bwMode="auto">
          <a:xfrm>
            <a:off x="2565400" y="649288"/>
            <a:ext cx="3821113" cy="1366837"/>
          </a:xfrm>
          <a:prstGeom prst="rect">
            <a:avLst/>
          </a:prstGeom>
          <a:solidFill>
            <a:schemeClr val="tx2"/>
          </a:solidFill>
          <a:ln w="9525">
            <a:no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8676" name="Google Shape;309;p32"/>
          <p:cNvSpPr>
            <a:spLocks noChangeArrowheads="1"/>
          </p:cNvSpPr>
          <p:nvPr/>
        </p:nvSpPr>
        <p:spPr bwMode="auto">
          <a:xfrm>
            <a:off x="2551113" y="206375"/>
            <a:ext cx="3841750" cy="398463"/>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8677" name="Google Shape;310;p32"/>
          <p:cNvSpPr>
            <a:spLocks noChangeArrowheads="1"/>
          </p:cNvSpPr>
          <p:nvPr/>
        </p:nvSpPr>
        <p:spPr bwMode="auto">
          <a:xfrm>
            <a:off x="0" y="1192213"/>
            <a:ext cx="9144000" cy="127000"/>
          </a:xfrm>
          <a:prstGeom prst="rect">
            <a:avLst/>
          </a:prstGeom>
          <a:solidFill>
            <a:schemeClr val="tx2"/>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8678" name="Google Shape;311;p32"/>
          <p:cNvSpPr txBox="1">
            <a:spLocks noChangeArrowheads="1"/>
          </p:cNvSpPr>
          <p:nvPr/>
        </p:nvSpPr>
        <p:spPr bwMode="auto">
          <a:xfrm>
            <a:off x="2540000" y="388938"/>
            <a:ext cx="4003675" cy="1366837"/>
          </a:xfrm>
          <a:prstGeom prst="rect">
            <a:avLst/>
          </a:prstGeom>
          <a:noFill/>
          <a:ln w="9525">
            <a:noFill/>
            <a:miter lim="800000"/>
            <a:headEnd/>
            <a:tailEnd/>
          </a:ln>
        </p:spPr>
        <p:txBody>
          <a:bodyPr lIns="91425" tIns="91425" rIns="91425" bIns="91425"/>
          <a:lstStyle/>
          <a:p>
            <a:pPr>
              <a:spcBef>
                <a:spcPts val="1600"/>
              </a:spcBef>
              <a:buClr>
                <a:srgbClr val="000000"/>
              </a:buClr>
              <a:buSzPts val="1100"/>
              <a:buFont typeface="Arial" charset="0"/>
              <a:buNone/>
            </a:pPr>
            <a:r>
              <a:rPr lang="en-US" sz="6400" b="1">
                <a:solidFill>
                  <a:srgbClr val="FFFFFF"/>
                </a:solidFill>
                <a:latin typeface="Raleway" pitchFamily="34" charset="0"/>
                <a:sym typeface="Raleway" pitchFamily="34" charset="0"/>
              </a:rPr>
              <a:t>SWAYAM</a:t>
            </a:r>
          </a:p>
        </p:txBody>
      </p:sp>
      <p:sp>
        <p:nvSpPr>
          <p:cNvPr id="28679" name="Google Shape;312;p32"/>
          <p:cNvSpPr txBox="1">
            <a:spLocks noGrp="1"/>
          </p:cNvSpPr>
          <p:nvPr>
            <p:ph type="title"/>
          </p:nvPr>
        </p:nvSpPr>
        <p:spPr>
          <a:xfrm>
            <a:off x="2530475" y="-7938"/>
            <a:ext cx="4284663" cy="727076"/>
          </a:xfrm>
        </p:spPr>
        <p:txBody>
          <a:bodyPr anchor="ctr"/>
          <a:lstStyle/>
          <a:p>
            <a:pPr algn="l" eaLnBrk="1" hangingPunct="1">
              <a:lnSpc>
                <a:spcPct val="115000"/>
              </a:lnSpc>
              <a:spcBef>
                <a:spcPts val="1600"/>
              </a:spcBef>
              <a:spcAft>
                <a:spcPct val="0"/>
              </a:spcAft>
              <a:buClr>
                <a:srgbClr val="000000"/>
              </a:buClr>
              <a:buSzPts val="1100"/>
            </a:pPr>
            <a:r>
              <a:rPr lang="en-US" sz="2400" b="1" smtClean="0">
                <a:solidFill>
                  <a:srgbClr val="FFFFFF"/>
                </a:solidFill>
                <a:latin typeface="Raleway" pitchFamily="34" charset="0"/>
                <a:cs typeface="Arial" charset="0"/>
                <a:sym typeface="Raleway" pitchFamily="34" charset="0"/>
              </a:rPr>
              <a:t>THE HOW AND WHEN OF</a:t>
            </a:r>
          </a:p>
        </p:txBody>
      </p:sp>
      <p:sp>
        <p:nvSpPr>
          <p:cNvPr id="28680" name="Google Shape;313;p32"/>
          <p:cNvSpPr txBox="1">
            <a:spLocks noChangeArrowheads="1"/>
          </p:cNvSpPr>
          <p:nvPr/>
        </p:nvSpPr>
        <p:spPr bwMode="auto">
          <a:xfrm>
            <a:off x="2595563" y="968375"/>
            <a:ext cx="3889375" cy="628650"/>
          </a:xfrm>
          <a:prstGeom prst="rect">
            <a:avLst/>
          </a:prstGeom>
          <a:noFill/>
          <a:ln w="9525">
            <a:noFill/>
            <a:miter lim="800000"/>
            <a:headEnd/>
            <a:tailEnd/>
          </a:ln>
        </p:spPr>
        <p:txBody>
          <a:bodyPr lIns="91425" tIns="91425" rIns="91425" bIns="91425"/>
          <a:lstStyle/>
          <a:p>
            <a:pPr>
              <a:spcBef>
                <a:spcPts val="1600"/>
              </a:spcBef>
              <a:buClr>
                <a:srgbClr val="000000"/>
              </a:buClr>
              <a:buFont typeface="Arial" charset="0"/>
              <a:buNone/>
            </a:pPr>
            <a:r>
              <a:rPr lang="en-US" sz="6900" b="1">
                <a:solidFill>
                  <a:srgbClr val="FFFFFF"/>
                </a:solidFill>
                <a:latin typeface="Raleway" pitchFamily="34" charset="0"/>
                <a:sym typeface="Raleway" pitchFamily="34" charset="0"/>
              </a:rPr>
              <a:t>PRABHA</a:t>
            </a:r>
            <a:endParaRPr lang="en-US" sz="6900">
              <a:solidFill>
                <a:srgbClr val="FFFFFF"/>
              </a:solidFill>
            </a:endParaRPr>
          </a:p>
        </p:txBody>
      </p:sp>
      <p:sp>
        <p:nvSpPr>
          <p:cNvPr id="28681" name="Google Shape;314;p32"/>
          <p:cNvSpPr txBox="1">
            <a:spLocks noChangeArrowheads="1"/>
          </p:cNvSpPr>
          <p:nvPr/>
        </p:nvSpPr>
        <p:spPr bwMode="auto">
          <a:xfrm>
            <a:off x="400050" y="2578100"/>
            <a:ext cx="5289550" cy="630238"/>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2400" b="1">
                <a:latin typeface="Lato" pitchFamily="34" charset="0"/>
                <a:sym typeface="Lato" pitchFamily="34" charset="0"/>
              </a:rPr>
              <a:t>EVERY DAY NEW CONTENT FOR</a:t>
            </a:r>
            <a:endParaRPr lang="en-US" sz="2400">
              <a:latin typeface="Lato" pitchFamily="34" charset="0"/>
              <a:sym typeface="Lato" pitchFamily="34" charset="0"/>
            </a:endParaRPr>
          </a:p>
        </p:txBody>
      </p:sp>
      <p:sp>
        <p:nvSpPr>
          <p:cNvPr id="28682" name="Google Shape;315;p32"/>
          <p:cNvSpPr>
            <a:spLocks noChangeArrowheads="1"/>
          </p:cNvSpPr>
          <p:nvPr/>
        </p:nvSpPr>
        <p:spPr bwMode="auto">
          <a:xfrm>
            <a:off x="5253038" y="2411413"/>
            <a:ext cx="862012" cy="862012"/>
          </a:xfrm>
          <a:prstGeom prst="ellipse">
            <a:avLst/>
          </a:prstGeom>
          <a:solidFill>
            <a:schemeClr val="tx1"/>
          </a:solidFill>
          <a:ln w="9525">
            <a:noFill/>
            <a:round/>
            <a:headEnd/>
            <a:tailEnd/>
          </a:ln>
        </p:spPr>
        <p:txBody>
          <a:bodyPr lIns="91425" tIns="91425" rIns="91425" bIns="91425" anchor="ctr"/>
          <a:lstStyle/>
          <a:p>
            <a:pPr>
              <a:buClr>
                <a:srgbClr val="000000"/>
              </a:buClr>
              <a:buFont typeface="Arial" charset="0"/>
              <a:buNone/>
            </a:pPr>
            <a:endParaRPr lang="en-US"/>
          </a:p>
        </p:txBody>
      </p:sp>
      <p:sp>
        <p:nvSpPr>
          <p:cNvPr id="28683" name="Google Shape;316;p32"/>
          <p:cNvSpPr txBox="1">
            <a:spLocks noChangeArrowheads="1"/>
          </p:cNvSpPr>
          <p:nvPr/>
        </p:nvSpPr>
        <p:spPr bwMode="auto">
          <a:xfrm>
            <a:off x="5243513" y="2376488"/>
            <a:ext cx="835025" cy="862012"/>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4800">
                <a:solidFill>
                  <a:srgbClr val="FFFFFF"/>
                </a:solidFill>
                <a:latin typeface="Lato" pitchFamily="34" charset="0"/>
                <a:sym typeface="Lato" pitchFamily="34" charset="0"/>
              </a:rPr>
              <a:t> 4</a:t>
            </a:r>
          </a:p>
        </p:txBody>
      </p:sp>
      <p:sp>
        <p:nvSpPr>
          <p:cNvPr id="28684" name="Google Shape;317;p32"/>
          <p:cNvSpPr txBox="1">
            <a:spLocks noChangeArrowheads="1"/>
          </p:cNvSpPr>
          <p:nvPr/>
        </p:nvSpPr>
        <p:spPr bwMode="auto">
          <a:xfrm>
            <a:off x="6043613" y="2578100"/>
            <a:ext cx="1365250" cy="630238"/>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2400" b="1">
                <a:latin typeface="Lato" pitchFamily="34" charset="0"/>
                <a:sym typeface="Lato" pitchFamily="34" charset="0"/>
              </a:rPr>
              <a:t>HOURS</a:t>
            </a:r>
            <a:endParaRPr lang="en-US" sz="2400">
              <a:latin typeface="Lato" pitchFamily="34" charset="0"/>
              <a:sym typeface="Lato" pitchFamily="34" charset="0"/>
            </a:endParaRPr>
          </a:p>
        </p:txBody>
      </p:sp>
      <p:sp>
        <p:nvSpPr>
          <p:cNvPr id="28685" name="Google Shape;318;p32"/>
          <p:cNvSpPr txBox="1">
            <a:spLocks noChangeArrowheads="1"/>
          </p:cNvSpPr>
          <p:nvPr/>
        </p:nvSpPr>
        <p:spPr bwMode="auto">
          <a:xfrm>
            <a:off x="454025" y="3357563"/>
            <a:ext cx="8675688" cy="630237"/>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2400" b="1">
                <a:latin typeface="Lato" pitchFamily="34" charset="0"/>
                <a:sym typeface="Lato" pitchFamily="34" charset="0"/>
              </a:rPr>
              <a:t>STUDENTS CAN CHOOSE THEIR TIME OF CONVENIENCE</a:t>
            </a:r>
          </a:p>
          <a:p>
            <a:pPr>
              <a:buClr>
                <a:srgbClr val="000000"/>
              </a:buClr>
              <a:buFont typeface="Arial" charset="0"/>
              <a:buNone/>
            </a:pPr>
            <a:endParaRPr lang="en-US" sz="2400" b="1">
              <a:latin typeface="Lato" pitchFamily="34" charset="0"/>
              <a:sym typeface="Lato" pitchFamily="34" charset="0"/>
            </a:endParaRPr>
          </a:p>
          <a:p>
            <a:pPr>
              <a:buClr>
                <a:srgbClr val="000000"/>
              </a:buClr>
              <a:buFont typeface="Arial" charset="0"/>
              <a:buNone/>
            </a:pPr>
            <a:r>
              <a:rPr lang="en-US" sz="3600" b="1">
                <a:latin typeface="Lato" pitchFamily="34" charset="0"/>
                <a:sym typeface="Lato" pitchFamily="34" charset="0"/>
              </a:rPr>
              <a:t>YOUTUBE/WEBPORTAL/DTH at IMC</a:t>
            </a:r>
            <a:endParaRPr lang="en-US" sz="3600">
              <a:latin typeface="Lato" pitchFamily="34" charset="0"/>
              <a:sym typeface="Lato" pitchFamily="34" charset="0"/>
            </a:endParaRPr>
          </a:p>
        </p:txBody>
      </p:sp>
      <p:sp>
        <p:nvSpPr>
          <p:cNvPr id="28686" name="Google Shape;319;p32"/>
          <p:cNvSpPr>
            <a:spLocks noChangeArrowheads="1"/>
          </p:cNvSpPr>
          <p:nvPr/>
        </p:nvSpPr>
        <p:spPr bwMode="auto">
          <a:xfrm>
            <a:off x="-4763" y="4981575"/>
            <a:ext cx="9144001" cy="48260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28687" name="Google Shape;320;p32"/>
          <p:cNvPicPr preferRelativeResize="0">
            <a:picLocks noChangeAspect="1" noChangeArrowheads="1"/>
          </p:cNvPicPr>
          <p:nvPr/>
        </p:nvPicPr>
        <p:blipFill>
          <a:blip r:embed="rId3"/>
          <a:srcRect/>
          <a:stretch>
            <a:fillRect/>
          </a:stretch>
        </p:blipFill>
        <p:spPr bwMode="auto">
          <a:xfrm>
            <a:off x="606425" y="250825"/>
            <a:ext cx="1539875" cy="725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Google Shape;325;p33"/>
          <p:cNvPicPr preferRelativeResize="0">
            <a:picLocks noChangeAspect="1" noChangeArrowheads="1"/>
          </p:cNvPicPr>
          <p:nvPr/>
        </p:nvPicPr>
        <p:blipFill>
          <a:blip r:embed="rId3"/>
          <a:srcRect/>
          <a:stretch>
            <a:fillRect/>
          </a:stretch>
        </p:blipFill>
        <p:spPr bwMode="auto">
          <a:xfrm>
            <a:off x="850900" y="2249488"/>
            <a:ext cx="2381250" cy="1123950"/>
          </a:xfrm>
          <a:prstGeom prst="rect">
            <a:avLst/>
          </a:prstGeom>
          <a:noFill/>
          <a:ln w="9525">
            <a:noFill/>
            <a:miter lim="800000"/>
            <a:headEnd/>
            <a:tailEnd/>
          </a:ln>
        </p:spPr>
      </p:pic>
      <p:sp>
        <p:nvSpPr>
          <p:cNvPr id="29699" name="Google Shape;326;p33"/>
          <p:cNvSpPr>
            <a:spLocks noChangeArrowheads="1"/>
          </p:cNvSpPr>
          <p:nvPr/>
        </p:nvSpPr>
        <p:spPr bwMode="auto">
          <a:xfrm>
            <a:off x="-4763" y="5068888"/>
            <a:ext cx="9144001" cy="396875"/>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9700" name="Google Shape;327;p33"/>
          <p:cNvSpPr>
            <a:spLocks noChangeArrowheads="1"/>
          </p:cNvSpPr>
          <p:nvPr/>
        </p:nvSpPr>
        <p:spPr bwMode="auto">
          <a:xfrm>
            <a:off x="4164013" y="3700463"/>
            <a:ext cx="4537075" cy="628650"/>
          </a:xfrm>
          <a:prstGeom prst="rect">
            <a:avLst/>
          </a:prstGeom>
          <a:noFill/>
          <a:ln w="28575">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9701" name="Google Shape;328;p33"/>
          <p:cNvSpPr>
            <a:spLocks noChangeArrowheads="1"/>
          </p:cNvSpPr>
          <p:nvPr/>
        </p:nvSpPr>
        <p:spPr bwMode="auto">
          <a:xfrm>
            <a:off x="4162425" y="2765425"/>
            <a:ext cx="4537075" cy="628650"/>
          </a:xfrm>
          <a:prstGeom prst="rect">
            <a:avLst/>
          </a:prstGeom>
          <a:noFill/>
          <a:ln w="28575">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9702" name="Google Shape;329;p33"/>
          <p:cNvSpPr>
            <a:spLocks noChangeArrowheads="1"/>
          </p:cNvSpPr>
          <p:nvPr/>
        </p:nvSpPr>
        <p:spPr bwMode="auto">
          <a:xfrm>
            <a:off x="4165600" y="1874838"/>
            <a:ext cx="4535488" cy="628650"/>
          </a:xfrm>
          <a:prstGeom prst="rect">
            <a:avLst/>
          </a:prstGeom>
          <a:noFill/>
          <a:ln w="28575">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9703" name="Google Shape;330;p33"/>
          <p:cNvSpPr>
            <a:spLocks noChangeArrowheads="1"/>
          </p:cNvSpPr>
          <p:nvPr/>
        </p:nvSpPr>
        <p:spPr bwMode="auto">
          <a:xfrm>
            <a:off x="4164013" y="1016000"/>
            <a:ext cx="4535487" cy="628650"/>
          </a:xfrm>
          <a:prstGeom prst="rect">
            <a:avLst/>
          </a:prstGeom>
          <a:noFill/>
          <a:ln w="28575">
            <a:solidFill>
              <a:schemeClr val="tx1"/>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29704" name="Google Shape;331;p33"/>
          <p:cNvSpPr>
            <a:spLocks noChangeArrowheads="1"/>
          </p:cNvSpPr>
          <p:nvPr/>
        </p:nvSpPr>
        <p:spPr bwMode="auto">
          <a:xfrm>
            <a:off x="0" y="142875"/>
            <a:ext cx="9144000" cy="10223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9705" name="Google Shape;332;p33"/>
          <p:cNvSpPr txBox="1">
            <a:spLocks noGrp="1"/>
          </p:cNvSpPr>
          <p:nvPr>
            <p:ph type="title" idx="4294967295"/>
          </p:nvPr>
        </p:nvSpPr>
        <p:spPr>
          <a:xfrm>
            <a:off x="-923925" y="280988"/>
            <a:ext cx="11004550" cy="841375"/>
          </a:xfrm>
        </p:spPr>
        <p:txBody>
          <a:bodyPr/>
          <a:lstStyle/>
          <a:p>
            <a:pPr algn="ctr" eaLnBrk="1" hangingPunct="1">
              <a:spcBef>
                <a:spcPts val="2400"/>
              </a:spcBef>
              <a:buSzPts val="1100"/>
            </a:pPr>
            <a:r>
              <a:rPr lang="en-US" sz="3200" b="1" smtClean="0">
                <a:solidFill>
                  <a:srgbClr val="FFFFFF"/>
                </a:solidFill>
                <a:latin typeface="Raleway" pitchFamily="34" charset="0"/>
                <a:cs typeface="Arial" charset="0"/>
                <a:sym typeface="Raleway" pitchFamily="34" charset="0"/>
              </a:rPr>
              <a:t>CONTENT ON THE D2H CHANNELS COVERS</a:t>
            </a:r>
          </a:p>
        </p:txBody>
      </p:sp>
      <p:sp>
        <p:nvSpPr>
          <p:cNvPr id="29706" name="Google Shape;333;p33"/>
          <p:cNvSpPr>
            <a:spLocks noChangeArrowheads="1"/>
          </p:cNvSpPr>
          <p:nvPr/>
        </p:nvSpPr>
        <p:spPr bwMode="auto">
          <a:xfrm>
            <a:off x="4491038" y="1333500"/>
            <a:ext cx="3887787" cy="723900"/>
          </a:xfrm>
          <a:prstGeom prst="roundRect">
            <a:avLst>
              <a:gd name="adj" fmla="val 16667"/>
            </a:avLst>
          </a:prstGeom>
          <a:solidFill>
            <a:srgbClr val="434343"/>
          </a:solidFill>
          <a:ln w="9525">
            <a:noFill/>
            <a:round/>
            <a:headEnd/>
            <a:tailEnd/>
          </a:ln>
        </p:spPr>
        <p:txBody>
          <a:bodyPr lIns="91425" tIns="91425" rIns="91425" bIns="91425" anchor="ctr"/>
          <a:lstStyle/>
          <a:p>
            <a:pPr>
              <a:buClr>
                <a:srgbClr val="000000"/>
              </a:buClr>
              <a:buFont typeface="Arial" charset="0"/>
              <a:buNone/>
            </a:pPr>
            <a:endParaRPr lang="en-US"/>
          </a:p>
        </p:txBody>
      </p:sp>
      <p:sp>
        <p:nvSpPr>
          <p:cNvPr id="29707" name="Google Shape;334;p33"/>
          <p:cNvSpPr>
            <a:spLocks noChangeArrowheads="1"/>
          </p:cNvSpPr>
          <p:nvPr/>
        </p:nvSpPr>
        <p:spPr bwMode="auto">
          <a:xfrm>
            <a:off x="4491038" y="2252663"/>
            <a:ext cx="3887787" cy="723900"/>
          </a:xfrm>
          <a:prstGeom prst="roundRect">
            <a:avLst>
              <a:gd name="adj" fmla="val 16667"/>
            </a:avLst>
          </a:prstGeom>
          <a:solidFill>
            <a:srgbClr val="434343"/>
          </a:solidFill>
          <a:ln w="9525">
            <a:noFill/>
            <a:round/>
            <a:headEnd/>
            <a:tailEnd/>
          </a:ln>
        </p:spPr>
        <p:txBody>
          <a:bodyPr lIns="91425" tIns="91425" rIns="91425" bIns="91425" anchor="ctr"/>
          <a:lstStyle/>
          <a:p>
            <a:pPr>
              <a:buClr>
                <a:srgbClr val="000000"/>
              </a:buClr>
              <a:buFont typeface="Arial" charset="0"/>
              <a:buNone/>
            </a:pPr>
            <a:endParaRPr lang="en-US"/>
          </a:p>
        </p:txBody>
      </p:sp>
      <p:sp>
        <p:nvSpPr>
          <p:cNvPr id="29708" name="Google Shape;335;p33"/>
          <p:cNvSpPr>
            <a:spLocks noChangeArrowheads="1"/>
          </p:cNvSpPr>
          <p:nvPr/>
        </p:nvSpPr>
        <p:spPr bwMode="auto">
          <a:xfrm>
            <a:off x="4491038" y="3263900"/>
            <a:ext cx="3887787" cy="725488"/>
          </a:xfrm>
          <a:prstGeom prst="roundRect">
            <a:avLst>
              <a:gd name="adj" fmla="val 16667"/>
            </a:avLst>
          </a:prstGeom>
          <a:solidFill>
            <a:srgbClr val="434343"/>
          </a:solidFill>
          <a:ln w="9525">
            <a:noFill/>
            <a:round/>
            <a:headEnd/>
            <a:tailEnd/>
          </a:ln>
        </p:spPr>
        <p:txBody>
          <a:bodyPr lIns="91425" tIns="91425" rIns="91425" bIns="91425" anchor="ctr"/>
          <a:lstStyle/>
          <a:p>
            <a:pPr>
              <a:buClr>
                <a:srgbClr val="000000"/>
              </a:buClr>
              <a:buFont typeface="Arial" charset="0"/>
              <a:buNone/>
            </a:pPr>
            <a:endParaRPr lang="en-US"/>
          </a:p>
        </p:txBody>
      </p:sp>
      <p:sp>
        <p:nvSpPr>
          <p:cNvPr id="29709" name="Google Shape;336;p33"/>
          <p:cNvSpPr>
            <a:spLocks noChangeArrowheads="1"/>
          </p:cNvSpPr>
          <p:nvPr/>
        </p:nvSpPr>
        <p:spPr bwMode="auto">
          <a:xfrm>
            <a:off x="4491038" y="4183063"/>
            <a:ext cx="3887787" cy="725487"/>
          </a:xfrm>
          <a:prstGeom prst="roundRect">
            <a:avLst>
              <a:gd name="adj" fmla="val 16667"/>
            </a:avLst>
          </a:prstGeom>
          <a:solidFill>
            <a:srgbClr val="434343"/>
          </a:solidFill>
          <a:ln w="9525">
            <a:noFill/>
            <a:round/>
            <a:headEnd/>
            <a:tailEnd/>
          </a:ln>
        </p:spPr>
        <p:txBody>
          <a:bodyPr lIns="91425" tIns="91425" rIns="91425" bIns="91425" anchor="ctr"/>
          <a:lstStyle/>
          <a:p>
            <a:pPr>
              <a:buClr>
                <a:srgbClr val="000000"/>
              </a:buClr>
              <a:buFont typeface="Arial" charset="0"/>
              <a:buNone/>
            </a:pPr>
            <a:endParaRPr lang="en-US"/>
          </a:p>
        </p:txBody>
      </p:sp>
      <p:sp>
        <p:nvSpPr>
          <p:cNvPr id="29710" name="Google Shape;337;p33"/>
          <p:cNvSpPr txBox="1">
            <a:spLocks noChangeArrowheads="1"/>
          </p:cNvSpPr>
          <p:nvPr/>
        </p:nvSpPr>
        <p:spPr bwMode="auto">
          <a:xfrm>
            <a:off x="4491038" y="1379538"/>
            <a:ext cx="3887787" cy="715962"/>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a:solidFill>
                  <a:srgbClr val="F3F3F3"/>
                </a:solidFill>
                <a:latin typeface="Lato" pitchFamily="34" charset="0"/>
                <a:sym typeface="Lato" pitchFamily="34" charset="0"/>
              </a:rPr>
              <a:t>SCHOOL EDUCATION</a:t>
            </a:r>
          </a:p>
          <a:p>
            <a:pPr algn="ctr">
              <a:buClr>
                <a:srgbClr val="000000"/>
              </a:buClr>
              <a:buFont typeface="Arial" charset="0"/>
              <a:buNone/>
            </a:pPr>
            <a:r>
              <a:rPr lang="en-US">
                <a:solidFill>
                  <a:srgbClr val="F3F3F3"/>
                </a:solidFill>
                <a:latin typeface="Lato" pitchFamily="34" charset="0"/>
                <a:sym typeface="Lato" pitchFamily="34" charset="0"/>
              </a:rPr>
              <a:t>LEVEL 09 - 12</a:t>
            </a:r>
          </a:p>
        </p:txBody>
      </p:sp>
      <p:sp>
        <p:nvSpPr>
          <p:cNvPr id="29711" name="Google Shape;338;p33"/>
          <p:cNvSpPr txBox="1">
            <a:spLocks noChangeArrowheads="1"/>
          </p:cNvSpPr>
          <p:nvPr/>
        </p:nvSpPr>
        <p:spPr bwMode="auto">
          <a:xfrm>
            <a:off x="4495800" y="2398713"/>
            <a:ext cx="3886200" cy="715962"/>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a:solidFill>
                  <a:srgbClr val="F3F3F3"/>
                </a:solidFill>
                <a:latin typeface="Lato" pitchFamily="34" charset="0"/>
                <a:sym typeface="Lato" pitchFamily="34" charset="0"/>
              </a:rPr>
              <a:t>HIGHER EDUCATION</a:t>
            </a:r>
          </a:p>
        </p:txBody>
      </p:sp>
      <p:sp>
        <p:nvSpPr>
          <p:cNvPr id="29712" name="Google Shape;339;p33"/>
          <p:cNvSpPr txBox="1">
            <a:spLocks noChangeArrowheads="1"/>
          </p:cNvSpPr>
          <p:nvPr/>
        </p:nvSpPr>
        <p:spPr bwMode="auto">
          <a:xfrm>
            <a:off x="4491038" y="3348038"/>
            <a:ext cx="3887787" cy="715962"/>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a:solidFill>
                  <a:srgbClr val="F3F3F3"/>
                </a:solidFill>
                <a:latin typeface="Lato" pitchFamily="34" charset="0"/>
                <a:sym typeface="Lato" pitchFamily="34" charset="0"/>
              </a:rPr>
              <a:t>CURRICULUM BASED COURSES</a:t>
            </a:r>
          </a:p>
          <a:p>
            <a:pPr algn="ctr">
              <a:buClr>
                <a:srgbClr val="000000"/>
              </a:buClr>
              <a:buFont typeface="Arial" charset="0"/>
              <a:buNone/>
            </a:pPr>
            <a:r>
              <a:rPr lang="en-US" sz="1200">
                <a:solidFill>
                  <a:srgbClr val="F3F3F3"/>
                </a:solidFill>
                <a:latin typeface="Lato" pitchFamily="34" charset="0"/>
                <a:sym typeface="Lato" pitchFamily="34" charset="0"/>
              </a:rPr>
              <a:t>THAT MEET THE NEEDS OF GENERAL AUDIENCES</a:t>
            </a:r>
          </a:p>
        </p:txBody>
      </p:sp>
      <p:sp>
        <p:nvSpPr>
          <p:cNvPr id="29713" name="Google Shape;340;p33"/>
          <p:cNvSpPr txBox="1">
            <a:spLocks noChangeArrowheads="1"/>
          </p:cNvSpPr>
          <p:nvPr/>
        </p:nvSpPr>
        <p:spPr bwMode="auto">
          <a:xfrm>
            <a:off x="4491038" y="4246563"/>
            <a:ext cx="3887787" cy="715962"/>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a:solidFill>
                  <a:srgbClr val="F3F3F3"/>
                </a:solidFill>
                <a:latin typeface="Lato" pitchFamily="34" charset="0"/>
                <a:sym typeface="Lato" pitchFamily="34" charset="0"/>
              </a:rPr>
              <a:t>ASSIST STUDENTS (LEVEL 11 &amp; 12)</a:t>
            </a:r>
          </a:p>
          <a:p>
            <a:pPr algn="ctr">
              <a:buClr>
                <a:srgbClr val="000000"/>
              </a:buClr>
              <a:buFont typeface="Arial" charset="0"/>
              <a:buNone/>
            </a:pPr>
            <a:r>
              <a:rPr lang="en-US" sz="1200">
                <a:solidFill>
                  <a:srgbClr val="F3F3F3"/>
                </a:solidFill>
                <a:latin typeface="Lato" pitchFamily="34" charset="0"/>
                <a:sym typeface="Lato" pitchFamily="34" charset="0"/>
              </a:rPr>
              <a:t>IN PREPARATION FOR COMPETITIVE EXAMS</a:t>
            </a:r>
            <a:br>
              <a:rPr lang="en-US" sz="1200">
                <a:solidFill>
                  <a:srgbClr val="F3F3F3"/>
                </a:solidFill>
                <a:latin typeface="Lato" pitchFamily="34" charset="0"/>
                <a:sym typeface="Lato" pitchFamily="34" charset="0"/>
              </a:rPr>
            </a:br>
            <a:endParaRPr lang="en-US" sz="1200">
              <a:solidFill>
                <a:srgbClr val="F3F3F3"/>
              </a:solidFill>
              <a:latin typeface="Lato" pitchFamily="34" charset="0"/>
              <a:sym typeface="Lato" pitchFamily="34" charset="0"/>
            </a:endParaRPr>
          </a:p>
        </p:txBody>
      </p:sp>
      <p:cxnSp>
        <p:nvCxnSpPr>
          <p:cNvPr id="29714" name="Google Shape;341;p33"/>
          <p:cNvCxnSpPr>
            <a:cxnSpLocks noChangeShapeType="1"/>
          </p:cNvCxnSpPr>
          <p:nvPr/>
        </p:nvCxnSpPr>
        <p:spPr bwMode="auto">
          <a:xfrm flipH="1">
            <a:off x="2089150" y="885825"/>
            <a:ext cx="17463" cy="1560513"/>
          </a:xfrm>
          <a:prstGeom prst="straightConnector1">
            <a:avLst/>
          </a:prstGeom>
          <a:noFill/>
          <a:ln w="38100">
            <a:solidFill>
              <a:schemeClr val="tx1"/>
            </a:solidFill>
            <a:round/>
            <a:headEnd/>
            <a:tailEnd type="oval" w="med" len="med"/>
          </a:ln>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oogle Shape;84;p15"/>
          <p:cNvPicPr preferRelativeResize="0">
            <a:picLocks noChangeAspect="1" noChangeArrowheads="1"/>
          </p:cNvPicPr>
          <p:nvPr/>
        </p:nvPicPr>
        <p:blipFill>
          <a:blip r:embed="rId3"/>
          <a:srcRect l="5244" r="5254"/>
          <a:stretch>
            <a:fillRect/>
          </a:stretch>
        </p:blipFill>
        <p:spPr bwMode="auto">
          <a:xfrm>
            <a:off x="180975" y="306388"/>
            <a:ext cx="8782050" cy="457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Google Shape;346;p34"/>
          <p:cNvSpPr>
            <a:spLocks noChangeArrowheads="1"/>
          </p:cNvSpPr>
          <p:nvPr/>
        </p:nvSpPr>
        <p:spPr bwMode="auto">
          <a:xfrm>
            <a:off x="-65088" y="-11113"/>
            <a:ext cx="9218613" cy="5200651"/>
          </a:xfrm>
          <a:prstGeom prst="rect">
            <a:avLst/>
          </a:prstGeom>
          <a:solidFill>
            <a:srgbClr val="353535"/>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0723" name="Google Shape;347;p34"/>
          <p:cNvSpPr>
            <a:spLocks noChangeArrowheads="1"/>
          </p:cNvSpPr>
          <p:nvPr/>
        </p:nvSpPr>
        <p:spPr bwMode="auto">
          <a:xfrm>
            <a:off x="-77788" y="5068888"/>
            <a:ext cx="9234488" cy="396875"/>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30724" name="Google Shape;348;p34"/>
          <p:cNvPicPr preferRelativeResize="0">
            <a:picLocks noChangeAspect="1" noChangeArrowheads="1"/>
          </p:cNvPicPr>
          <p:nvPr/>
        </p:nvPicPr>
        <p:blipFill>
          <a:blip r:embed="rId3"/>
          <a:srcRect/>
          <a:stretch>
            <a:fillRect/>
          </a:stretch>
        </p:blipFill>
        <p:spPr bwMode="auto">
          <a:xfrm>
            <a:off x="100013" y="784225"/>
            <a:ext cx="3771900" cy="4876800"/>
          </a:xfrm>
          <a:prstGeom prst="rect">
            <a:avLst/>
          </a:prstGeom>
          <a:noFill/>
          <a:ln w="9525">
            <a:noFill/>
            <a:miter lim="800000"/>
            <a:headEnd/>
            <a:tailEnd/>
          </a:ln>
        </p:spPr>
      </p:pic>
      <p:sp>
        <p:nvSpPr>
          <p:cNvPr id="30725" name="Google Shape;349;p34"/>
          <p:cNvSpPr>
            <a:spLocks noChangeArrowheads="1"/>
          </p:cNvSpPr>
          <p:nvPr/>
        </p:nvSpPr>
        <p:spPr bwMode="auto">
          <a:xfrm flipH="1">
            <a:off x="468313" y="4441825"/>
            <a:ext cx="1312862" cy="2603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0726" name="Google Shape;350;p34"/>
          <p:cNvSpPr>
            <a:spLocks noChangeArrowheads="1"/>
          </p:cNvSpPr>
          <p:nvPr/>
        </p:nvSpPr>
        <p:spPr bwMode="auto">
          <a:xfrm flipH="1">
            <a:off x="0" y="4651375"/>
            <a:ext cx="508000" cy="5080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0727" name="Google Shape;351;p34"/>
          <p:cNvSpPr txBox="1">
            <a:spLocks noChangeArrowheads="1"/>
          </p:cNvSpPr>
          <p:nvPr/>
        </p:nvSpPr>
        <p:spPr bwMode="auto">
          <a:xfrm>
            <a:off x="436563" y="3752850"/>
            <a:ext cx="3151187" cy="1212850"/>
          </a:xfrm>
          <a:prstGeom prst="rect">
            <a:avLst/>
          </a:prstGeom>
          <a:noFill/>
          <a:ln w="9525">
            <a:noFill/>
            <a:miter lim="800000"/>
            <a:headEnd/>
            <a:tailEnd/>
          </a:ln>
        </p:spPr>
        <p:txBody>
          <a:bodyPr lIns="91425" tIns="91425" rIns="91425" bIns="91425"/>
          <a:lstStyle/>
          <a:p>
            <a:pPr algn="just">
              <a:lnSpc>
                <a:spcPct val="150000"/>
              </a:lnSpc>
              <a:buClr>
                <a:srgbClr val="000000"/>
              </a:buClr>
              <a:buFont typeface="Arial" charset="0"/>
              <a:buNone/>
            </a:pPr>
            <a:r>
              <a:rPr lang="en-US" i="1">
                <a:solidFill>
                  <a:srgbClr val="FFFFFF"/>
                </a:solidFill>
                <a:latin typeface="Lato" pitchFamily="34" charset="0"/>
                <a:sym typeface="Lato" pitchFamily="34" charset="0"/>
              </a:rPr>
              <a:t>Scroll and search a topic of your choice to study from a heavy database that the Swayam Prabha    offers.</a:t>
            </a:r>
          </a:p>
        </p:txBody>
      </p:sp>
      <p:sp>
        <p:nvSpPr>
          <p:cNvPr id="30728" name="Google Shape;352;p34"/>
          <p:cNvSpPr>
            <a:spLocks noChangeArrowheads="1"/>
          </p:cNvSpPr>
          <p:nvPr/>
        </p:nvSpPr>
        <p:spPr bwMode="auto">
          <a:xfrm flipH="1">
            <a:off x="2319338" y="4619625"/>
            <a:ext cx="1546225" cy="5080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30729" name="Google Shape;353;p34"/>
          <p:cNvPicPr preferRelativeResize="0">
            <a:picLocks noChangeAspect="1" noChangeArrowheads="1"/>
          </p:cNvPicPr>
          <p:nvPr/>
        </p:nvPicPr>
        <p:blipFill>
          <a:blip r:embed="rId4"/>
          <a:srcRect t="3780" r="2505" b="5591"/>
          <a:stretch>
            <a:fillRect/>
          </a:stretch>
        </p:blipFill>
        <p:spPr bwMode="auto">
          <a:xfrm>
            <a:off x="-73025" y="139700"/>
            <a:ext cx="9217025" cy="4779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Google Shape;358;p35"/>
          <p:cNvPicPr preferRelativeResize="0">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31747" name="Google Shape;359;p35"/>
          <p:cNvSpPr>
            <a:spLocks noChangeArrowheads="1"/>
          </p:cNvSpPr>
          <p:nvPr/>
        </p:nvSpPr>
        <p:spPr bwMode="auto">
          <a:xfrm>
            <a:off x="0" y="2852738"/>
            <a:ext cx="9144000" cy="1841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1748" name="Google Shape;360;p35"/>
          <p:cNvSpPr>
            <a:spLocks noChangeArrowheads="1"/>
          </p:cNvSpPr>
          <p:nvPr/>
        </p:nvSpPr>
        <p:spPr bwMode="auto">
          <a:xfrm>
            <a:off x="0" y="2986088"/>
            <a:ext cx="9144000" cy="25400"/>
          </a:xfrm>
          <a:prstGeom prst="rect">
            <a:avLst/>
          </a:prstGeom>
          <a:solidFill>
            <a:srgbClr val="000000"/>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1749" name="Google Shape;361;p35"/>
          <p:cNvSpPr>
            <a:spLocks noChangeArrowheads="1"/>
          </p:cNvSpPr>
          <p:nvPr/>
        </p:nvSpPr>
        <p:spPr bwMode="auto">
          <a:xfrm>
            <a:off x="0" y="2243138"/>
            <a:ext cx="9144000" cy="127000"/>
          </a:xfrm>
          <a:prstGeom prst="rect">
            <a:avLst/>
          </a:prstGeom>
          <a:solidFill>
            <a:srgbClr val="FFFFFF"/>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1750" name="Google Shape;362;p35"/>
          <p:cNvSpPr>
            <a:spLocks noChangeArrowheads="1"/>
          </p:cNvSpPr>
          <p:nvPr/>
        </p:nvSpPr>
        <p:spPr bwMode="auto">
          <a:xfrm>
            <a:off x="1976438" y="1693863"/>
            <a:ext cx="5008562" cy="1079500"/>
          </a:xfrm>
          <a:prstGeom prst="rect">
            <a:avLst/>
          </a:prstGeom>
          <a:solidFill>
            <a:srgbClr val="FFFFFF"/>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31751" name="Google Shape;363;p35"/>
          <p:cNvPicPr preferRelativeResize="0">
            <a:picLocks noChangeAspect="1" noChangeArrowheads="1"/>
          </p:cNvPicPr>
          <p:nvPr/>
        </p:nvPicPr>
        <p:blipFill>
          <a:blip r:embed="rId4"/>
          <a:srcRect/>
          <a:stretch>
            <a:fillRect/>
          </a:stretch>
        </p:blipFill>
        <p:spPr bwMode="auto">
          <a:xfrm>
            <a:off x="4572000" y="1782763"/>
            <a:ext cx="1295400" cy="901700"/>
          </a:xfrm>
          <a:prstGeom prst="rect">
            <a:avLst/>
          </a:prstGeom>
          <a:noFill/>
          <a:ln w="9525">
            <a:noFill/>
            <a:miter lim="800000"/>
            <a:headEnd/>
            <a:tailEnd/>
          </a:ln>
        </p:spPr>
      </p:pic>
      <p:pic>
        <p:nvPicPr>
          <p:cNvPr id="31752" name="Google Shape;364;p35"/>
          <p:cNvPicPr preferRelativeResize="0">
            <a:picLocks noChangeAspect="1" noChangeArrowheads="1"/>
          </p:cNvPicPr>
          <p:nvPr/>
        </p:nvPicPr>
        <p:blipFill>
          <a:blip r:embed="rId5"/>
          <a:srcRect/>
          <a:stretch>
            <a:fillRect/>
          </a:stretch>
        </p:blipFill>
        <p:spPr bwMode="auto">
          <a:xfrm>
            <a:off x="3219450" y="1793875"/>
            <a:ext cx="900113" cy="901700"/>
          </a:xfrm>
          <a:prstGeom prst="rect">
            <a:avLst/>
          </a:prstGeom>
          <a:noFill/>
          <a:ln w="9525">
            <a:noFill/>
            <a:miter lim="800000"/>
            <a:headEnd/>
            <a:tailEnd/>
          </a:ln>
        </p:spPr>
      </p:pic>
      <p:pic>
        <p:nvPicPr>
          <p:cNvPr id="31753" name="Google Shape;365;p35"/>
          <p:cNvPicPr preferRelativeResize="0">
            <a:picLocks noChangeAspect="1" noChangeArrowheads="1"/>
          </p:cNvPicPr>
          <p:nvPr/>
        </p:nvPicPr>
        <p:blipFill>
          <a:blip r:embed="rId6"/>
          <a:srcRect/>
          <a:stretch>
            <a:fillRect/>
          </a:stretch>
        </p:blipFill>
        <p:spPr bwMode="auto">
          <a:xfrm>
            <a:off x="1976438" y="1817688"/>
            <a:ext cx="912812" cy="914400"/>
          </a:xfrm>
          <a:prstGeom prst="rect">
            <a:avLst/>
          </a:prstGeom>
          <a:noFill/>
          <a:ln w="9525">
            <a:noFill/>
            <a:miter lim="800000"/>
            <a:headEnd/>
            <a:tailEnd/>
          </a:ln>
        </p:spPr>
      </p:pic>
      <p:pic>
        <p:nvPicPr>
          <p:cNvPr id="31754" name="Google Shape;366;p35"/>
          <p:cNvPicPr preferRelativeResize="0">
            <a:picLocks noChangeAspect="1" noChangeArrowheads="1"/>
          </p:cNvPicPr>
          <p:nvPr/>
        </p:nvPicPr>
        <p:blipFill>
          <a:blip r:embed="rId7"/>
          <a:srcRect/>
          <a:stretch>
            <a:fillRect/>
          </a:stretch>
        </p:blipFill>
        <p:spPr bwMode="auto">
          <a:xfrm>
            <a:off x="6140450" y="1822450"/>
            <a:ext cx="785813" cy="785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Google Shape;371;p36"/>
          <p:cNvPicPr preferRelativeResize="0">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32771" name="Google Shape;372;p36"/>
          <p:cNvSpPr txBox="1">
            <a:spLocks noGrp="1"/>
          </p:cNvSpPr>
          <p:nvPr>
            <p:ph type="title"/>
          </p:nvPr>
        </p:nvSpPr>
        <p:spPr>
          <a:xfrm>
            <a:off x="1479550" y="768350"/>
            <a:ext cx="5408613" cy="3835400"/>
          </a:xfrm>
        </p:spPr>
        <p:txBody>
          <a:bodyPr anchor="t"/>
          <a:lstStyle/>
          <a:p>
            <a:pPr eaLnBrk="1" hangingPunct="1">
              <a:spcBef>
                <a:spcPts val="600"/>
              </a:spcBef>
              <a:spcAft>
                <a:spcPct val="0"/>
              </a:spcAft>
              <a:buClr>
                <a:srgbClr val="000000"/>
              </a:buClr>
              <a:buSzPts val="1100"/>
            </a:pPr>
            <a:r>
              <a:rPr lang="en-US" b="1" smtClean="0">
                <a:solidFill>
                  <a:srgbClr val="FFFFFF"/>
                </a:solidFill>
                <a:latin typeface="Raleway" pitchFamily="34" charset="0"/>
                <a:cs typeface="Arial" charset="0"/>
                <a:sym typeface="Raleway" pitchFamily="34" charset="0"/>
              </a:rPr>
              <a:t>Converting</a:t>
            </a:r>
            <a:br>
              <a:rPr lang="en-US" b="1" smtClean="0">
                <a:solidFill>
                  <a:srgbClr val="FFFFFF"/>
                </a:solidFill>
                <a:latin typeface="Raleway" pitchFamily="34" charset="0"/>
                <a:cs typeface="Arial" charset="0"/>
                <a:sym typeface="Raleway" pitchFamily="34" charset="0"/>
              </a:rPr>
            </a:br>
            <a:r>
              <a:rPr lang="en-US" b="1" smtClean="0">
                <a:solidFill>
                  <a:srgbClr val="FFFFFF"/>
                </a:solidFill>
                <a:latin typeface="Raleway" pitchFamily="34" charset="0"/>
                <a:cs typeface="Arial" charset="0"/>
                <a:sym typeface="Raleway" pitchFamily="34" charset="0"/>
              </a:rPr>
              <a:t>Social Media into EDUCATIONAL</a:t>
            </a:r>
            <a:br>
              <a:rPr lang="en-US" b="1" smtClean="0">
                <a:solidFill>
                  <a:srgbClr val="FFFFFF"/>
                </a:solidFill>
                <a:latin typeface="Raleway" pitchFamily="34" charset="0"/>
                <a:cs typeface="Arial" charset="0"/>
                <a:sym typeface="Raleway" pitchFamily="34" charset="0"/>
              </a:rPr>
            </a:br>
            <a:r>
              <a:rPr lang="en-US" b="1" smtClean="0">
                <a:solidFill>
                  <a:srgbClr val="FFFFFF"/>
                </a:solidFill>
                <a:latin typeface="Raleway" pitchFamily="34" charset="0"/>
                <a:cs typeface="Arial" charset="0"/>
                <a:sym typeface="Raleway" pitchFamily="34" charset="0"/>
              </a:rPr>
              <a:t>MEDIA</a:t>
            </a:r>
          </a:p>
        </p:txBody>
      </p:sp>
      <p:sp>
        <p:nvSpPr>
          <p:cNvPr id="32772" name="Google Shape;373;p36"/>
          <p:cNvSpPr>
            <a:spLocks noChangeArrowheads="1"/>
          </p:cNvSpPr>
          <p:nvPr/>
        </p:nvSpPr>
        <p:spPr bwMode="auto">
          <a:xfrm>
            <a:off x="390525" y="4529138"/>
            <a:ext cx="8753475" cy="1841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2773" name="Google Shape;374;p36"/>
          <p:cNvSpPr>
            <a:spLocks noChangeArrowheads="1"/>
          </p:cNvSpPr>
          <p:nvPr/>
        </p:nvSpPr>
        <p:spPr bwMode="auto">
          <a:xfrm>
            <a:off x="390525" y="4662488"/>
            <a:ext cx="8753475" cy="25400"/>
          </a:xfrm>
          <a:prstGeom prst="rect">
            <a:avLst/>
          </a:prstGeom>
          <a:solidFill>
            <a:srgbClr val="000000"/>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2774" name="Google Shape;375;p36"/>
          <p:cNvSpPr>
            <a:spLocks noChangeArrowheads="1"/>
          </p:cNvSpPr>
          <p:nvPr/>
        </p:nvSpPr>
        <p:spPr bwMode="auto">
          <a:xfrm>
            <a:off x="390525" y="0"/>
            <a:ext cx="914400" cy="4148138"/>
          </a:xfrm>
          <a:prstGeom prst="rect">
            <a:avLst/>
          </a:prstGeom>
          <a:solidFill>
            <a:srgbClr val="FFFFFF"/>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32775" name="Google Shape;376;p36"/>
          <p:cNvPicPr preferRelativeResize="0">
            <a:picLocks noChangeAspect="1" noChangeArrowheads="1"/>
          </p:cNvPicPr>
          <p:nvPr/>
        </p:nvPicPr>
        <p:blipFill>
          <a:blip r:embed="rId4"/>
          <a:srcRect/>
          <a:stretch>
            <a:fillRect/>
          </a:stretch>
        </p:blipFill>
        <p:spPr bwMode="auto">
          <a:xfrm>
            <a:off x="442913" y="2519363"/>
            <a:ext cx="812800" cy="565150"/>
          </a:xfrm>
          <a:prstGeom prst="rect">
            <a:avLst/>
          </a:prstGeom>
          <a:noFill/>
          <a:ln w="9525">
            <a:noFill/>
            <a:miter lim="800000"/>
            <a:headEnd/>
            <a:tailEnd/>
          </a:ln>
        </p:spPr>
      </p:pic>
      <p:pic>
        <p:nvPicPr>
          <p:cNvPr id="32776" name="Google Shape;377;p36"/>
          <p:cNvPicPr preferRelativeResize="0">
            <a:picLocks noChangeAspect="1" noChangeArrowheads="1"/>
          </p:cNvPicPr>
          <p:nvPr/>
        </p:nvPicPr>
        <p:blipFill>
          <a:blip r:embed="rId5"/>
          <a:srcRect/>
          <a:stretch>
            <a:fillRect/>
          </a:stretch>
        </p:blipFill>
        <p:spPr bwMode="auto">
          <a:xfrm>
            <a:off x="514350" y="898525"/>
            <a:ext cx="681038" cy="681038"/>
          </a:xfrm>
          <a:prstGeom prst="rect">
            <a:avLst/>
          </a:prstGeom>
          <a:noFill/>
          <a:ln w="9525">
            <a:noFill/>
            <a:miter lim="800000"/>
            <a:headEnd/>
            <a:tailEnd/>
          </a:ln>
        </p:spPr>
      </p:pic>
      <p:pic>
        <p:nvPicPr>
          <p:cNvPr id="32777" name="Google Shape;378;p36"/>
          <p:cNvPicPr preferRelativeResize="0">
            <a:picLocks noChangeAspect="1" noChangeArrowheads="1"/>
          </p:cNvPicPr>
          <p:nvPr/>
        </p:nvPicPr>
        <p:blipFill>
          <a:blip r:embed="rId6"/>
          <a:srcRect/>
          <a:stretch>
            <a:fillRect/>
          </a:stretch>
        </p:blipFill>
        <p:spPr bwMode="auto">
          <a:xfrm>
            <a:off x="392113" y="1598613"/>
            <a:ext cx="912812" cy="914400"/>
          </a:xfrm>
          <a:prstGeom prst="rect">
            <a:avLst/>
          </a:prstGeom>
          <a:noFill/>
          <a:ln w="9525">
            <a:noFill/>
            <a:miter lim="800000"/>
            <a:headEnd/>
            <a:tailEnd/>
          </a:ln>
        </p:spPr>
      </p:pic>
      <p:pic>
        <p:nvPicPr>
          <p:cNvPr id="32778" name="Google Shape;379;p36"/>
          <p:cNvPicPr preferRelativeResize="0">
            <a:picLocks noChangeAspect="1" noChangeArrowheads="1"/>
          </p:cNvPicPr>
          <p:nvPr/>
        </p:nvPicPr>
        <p:blipFill>
          <a:blip r:embed="rId7"/>
          <a:srcRect/>
          <a:stretch>
            <a:fillRect/>
          </a:stretch>
        </p:blipFill>
        <p:spPr bwMode="auto">
          <a:xfrm>
            <a:off x="411163" y="3117850"/>
            <a:ext cx="900112" cy="901700"/>
          </a:xfrm>
          <a:prstGeom prst="rect">
            <a:avLst/>
          </a:prstGeom>
          <a:noFill/>
          <a:ln w="9525">
            <a:noFill/>
            <a:miter lim="800000"/>
            <a:headEnd/>
            <a:tailEnd/>
          </a:ln>
        </p:spPr>
      </p:pic>
      <p:sp>
        <p:nvSpPr>
          <p:cNvPr id="32779" name="Google Shape;380;p36"/>
          <p:cNvSpPr>
            <a:spLocks noChangeArrowheads="1"/>
          </p:cNvSpPr>
          <p:nvPr/>
        </p:nvSpPr>
        <p:spPr bwMode="auto">
          <a:xfrm>
            <a:off x="390525" y="4264025"/>
            <a:ext cx="914400" cy="265113"/>
          </a:xfrm>
          <a:prstGeom prst="rect">
            <a:avLst/>
          </a:prstGeom>
          <a:solidFill>
            <a:srgbClr val="FFFFFF"/>
          </a:solidFill>
          <a:ln w="9525">
            <a:noFill/>
            <a:miter lim="800000"/>
            <a:headEnd/>
            <a:tailEnd/>
          </a:ln>
        </p:spPr>
        <p:txBody>
          <a:bodyPr lIns="91425" tIns="91425" rIns="91425" bIns="91425" anchor="ctr"/>
          <a:lstStyle/>
          <a:p>
            <a:pPr>
              <a:buClr>
                <a:srgbClr val="000000"/>
              </a:buClr>
              <a:buFont typeface="Arial" charset="0"/>
              <a:buNone/>
            </a:pP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Google Shape;385;p37"/>
          <p:cNvSpPr>
            <a:spLocks noChangeArrowheads="1"/>
          </p:cNvSpPr>
          <p:nvPr/>
        </p:nvSpPr>
        <p:spPr bwMode="auto">
          <a:xfrm>
            <a:off x="-287338" y="2295525"/>
            <a:ext cx="10009188" cy="458788"/>
          </a:xfrm>
          <a:prstGeom prst="rect">
            <a:avLst/>
          </a:prstGeom>
          <a:noFill/>
          <a:ln w="76200">
            <a:solidFill>
              <a:srgbClr val="F3F3F3"/>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pic>
        <p:nvPicPr>
          <p:cNvPr id="33795" name="Google Shape;386;p37"/>
          <p:cNvPicPr preferRelativeResize="0">
            <a:picLocks noChangeAspect="1" noChangeArrowheads="1"/>
          </p:cNvPicPr>
          <p:nvPr/>
        </p:nvPicPr>
        <p:blipFill>
          <a:blip r:embed="rId3"/>
          <a:srcRect/>
          <a:stretch>
            <a:fillRect/>
          </a:stretch>
        </p:blipFill>
        <p:spPr bwMode="auto">
          <a:xfrm>
            <a:off x="2622550" y="723900"/>
            <a:ext cx="3500438"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Google Shape;391;p38"/>
          <p:cNvPicPr preferRelativeResize="0">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34819" name="Google Shape;392;p38"/>
          <p:cNvSpPr>
            <a:spLocks noChangeArrowheads="1"/>
          </p:cNvSpPr>
          <p:nvPr/>
        </p:nvSpPr>
        <p:spPr bwMode="auto">
          <a:xfrm>
            <a:off x="390525" y="4529138"/>
            <a:ext cx="7940675" cy="1841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4820" name="Google Shape;393;p38"/>
          <p:cNvSpPr>
            <a:spLocks noChangeArrowheads="1"/>
          </p:cNvSpPr>
          <p:nvPr/>
        </p:nvSpPr>
        <p:spPr bwMode="auto">
          <a:xfrm>
            <a:off x="390525" y="4662488"/>
            <a:ext cx="7940675" cy="25400"/>
          </a:xfrm>
          <a:prstGeom prst="rect">
            <a:avLst/>
          </a:prstGeom>
          <a:solidFill>
            <a:srgbClr val="000000"/>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34821" name="Google Shape;394;p38"/>
          <p:cNvPicPr preferRelativeResize="0">
            <a:picLocks noChangeAspect="1" noChangeArrowheads="1"/>
          </p:cNvPicPr>
          <p:nvPr/>
        </p:nvPicPr>
        <p:blipFill>
          <a:blip r:embed="rId4"/>
          <a:srcRect t="3944" r="1215" b="4955"/>
          <a:stretch>
            <a:fillRect/>
          </a:stretch>
        </p:blipFill>
        <p:spPr bwMode="auto">
          <a:xfrm>
            <a:off x="0" y="265113"/>
            <a:ext cx="9144000" cy="468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Google Shape;399;p39"/>
          <p:cNvSpPr>
            <a:spLocks noChangeArrowheads="1"/>
          </p:cNvSpPr>
          <p:nvPr/>
        </p:nvSpPr>
        <p:spPr bwMode="auto">
          <a:xfrm>
            <a:off x="-287338" y="2862263"/>
            <a:ext cx="10009188" cy="457200"/>
          </a:xfrm>
          <a:prstGeom prst="rect">
            <a:avLst/>
          </a:prstGeom>
          <a:noFill/>
          <a:ln w="76200">
            <a:solidFill>
              <a:srgbClr val="F3F3F3"/>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pic>
        <p:nvPicPr>
          <p:cNvPr id="35843" name="Google Shape;400;p39"/>
          <p:cNvPicPr preferRelativeResize="0">
            <a:picLocks noChangeAspect="1" noChangeArrowheads="1"/>
          </p:cNvPicPr>
          <p:nvPr/>
        </p:nvPicPr>
        <p:blipFill>
          <a:blip r:embed="rId3"/>
          <a:srcRect/>
          <a:stretch>
            <a:fillRect/>
          </a:stretch>
        </p:blipFill>
        <p:spPr bwMode="auto">
          <a:xfrm>
            <a:off x="1795463" y="1581150"/>
            <a:ext cx="5511800" cy="2713038"/>
          </a:xfrm>
          <a:prstGeom prst="rect">
            <a:avLst/>
          </a:prstGeom>
          <a:noFill/>
          <a:ln w="76200">
            <a:solidFill>
              <a:srgbClr val="FFFFFF"/>
            </a:solidFill>
            <a:round/>
            <a:headEnd type="none" w="sm" len="sm"/>
            <a:tailEnd type="none" w="sm" len="sm"/>
          </a:ln>
        </p:spPr>
      </p:pic>
      <p:sp>
        <p:nvSpPr>
          <p:cNvPr id="35844" name="Google Shape;401;p39"/>
          <p:cNvSpPr txBox="1">
            <a:spLocks noGrp="1"/>
          </p:cNvSpPr>
          <p:nvPr>
            <p:ph type="title"/>
          </p:nvPr>
        </p:nvSpPr>
        <p:spPr>
          <a:xfrm>
            <a:off x="206375" y="179388"/>
            <a:ext cx="8621713" cy="1019175"/>
          </a:xfrm>
        </p:spPr>
        <p:txBody>
          <a:bodyPr anchor="t"/>
          <a:lstStyle/>
          <a:p>
            <a:pPr algn="ctr" eaLnBrk="1" hangingPunct="1">
              <a:spcBef>
                <a:spcPct val="0"/>
              </a:spcBef>
              <a:spcAft>
                <a:spcPct val="0"/>
              </a:spcAft>
              <a:buClr>
                <a:srgbClr val="FFFFFF"/>
              </a:buClr>
              <a:buFont typeface="Raleway" pitchFamily="34" charset="0"/>
              <a:buNone/>
            </a:pPr>
            <a:r>
              <a:rPr lang="en-US" b="1" smtClean="0">
                <a:solidFill>
                  <a:srgbClr val="FFFFFF"/>
                </a:solidFill>
                <a:latin typeface="Raleway" pitchFamily="34" charset="0"/>
                <a:cs typeface="Arial" charset="0"/>
                <a:sym typeface="Raleway" pitchFamily="34" charset="0"/>
              </a:rPr>
              <a:t>TAKING EDUCATION</a:t>
            </a:r>
          </a:p>
        </p:txBody>
      </p:sp>
      <p:sp>
        <p:nvSpPr>
          <p:cNvPr id="35845" name="Google Shape;402;p39"/>
          <p:cNvSpPr>
            <a:spLocks noChangeArrowheads="1"/>
          </p:cNvSpPr>
          <p:nvPr/>
        </p:nvSpPr>
        <p:spPr bwMode="auto">
          <a:xfrm>
            <a:off x="0" y="946150"/>
            <a:ext cx="9144000" cy="422275"/>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5846" name="Google Shape;403;p39"/>
          <p:cNvSpPr txBox="1">
            <a:spLocks noGrp="1"/>
          </p:cNvSpPr>
          <p:nvPr>
            <p:ph type="title"/>
          </p:nvPr>
        </p:nvSpPr>
        <p:spPr>
          <a:xfrm>
            <a:off x="206375" y="788988"/>
            <a:ext cx="8621713" cy="1019175"/>
          </a:xfrm>
        </p:spPr>
        <p:txBody>
          <a:bodyPr anchor="t"/>
          <a:lstStyle/>
          <a:p>
            <a:pPr algn="ctr" eaLnBrk="1" hangingPunct="1">
              <a:spcBef>
                <a:spcPct val="0"/>
              </a:spcBef>
              <a:spcAft>
                <a:spcPct val="0"/>
              </a:spcAft>
              <a:buClr>
                <a:srgbClr val="FFFFFF"/>
              </a:buClr>
              <a:buFont typeface="Raleway" pitchFamily="34" charset="0"/>
              <a:buNone/>
            </a:pPr>
            <a:r>
              <a:rPr lang="en-US" sz="3600" b="1" smtClean="0">
                <a:solidFill>
                  <a:srgbClr val="FFFFFF"/>
                </a:solidFill>
                <a:latin typeface="Raleway" pitchFamily="34" charset="0"/>
                <a:cs typeface="Arial" charset="0"/>
                <a:sym typeface="Raleway" pitchFamily="34" charset="0"/>
              </a:rPr>
              <a:t>TO THE GLOBAL MAP</a:t>
            </a:r>
          </a:p>
        </p:txBody>
      </p:sp>
      <p:sp>
        <p:nvSpPr>
          <p:cNvPr id="38919" name="Rectangle 6"/>
          <p:cNvSpPr>
            <a:spLocks noChangeArrowheads="1"/>
          </p:cNvSpPr>
          <p:nvPr/>
        </p:nvSpPr>
        <p:spPr bwMode="auto">
          <a:xfrm>
            <a:off x="161925" y="4435475"/>
            <a:ext cx="9356725" cy="708025"/>
          </a:xfrm>
          <a:prstGeom prst="rect">
            <a:avLst/>
          </a:prstGeom>
          <a:noFill/>
          <a:ln w="9525">
            <a:noFill/>
            <a:miter lim="800000"/>
            <a:headEnd/>
            <a:tailEnd/>
          </a:ln>
        </p:spPr>
        <p:txBody>
          <a:bodyPr>
            <a:spAutoFit/>
          </a:bodyPr>
          <a:lstStyle/>
          <a:p>
            <a:pPr>
              <a:buClr>
                <a:srgbClr val="000000"/>
              </a:buClr>
              <a:buFont typeface="Arial" charset="0"/>
              <a:buNone/>
              <a:defRPr/>
            </a:pPr>
            <a:r>
              <a:rPr lang="en-US" sz="4000" b="1" dirty="0">
                <a:solidFill>
                  <a:schemeClr val="accent6">
                    <a:lumMod val="75000"/>
                  </a:schemeClr>
                </a:solidFill>
              </a:rPr>
              <a:t>GLOBAL ACADEMIC COMMUNITY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Google Shape;416;p41"/>
          <p:cNvSpPr txBox="1">
            <a:spLocks noChangeArrowheads="1"/>
          </p:cNvSpPr>
          <p:nvPr/>
        </p:nvSpPr>
        <p:spPr bwMode="auto">
          <a:xfrm>
            <a:off x="1811338" y="679450"/>
            <a:ext cx="5854700" cy="715963"/>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17000" b="1">
                <a:solidFill>
                  <a:srgbClr val="FFFFFF"/>
                </a:solidFill>
                <a:latin typeface="Raleway" pitchFamily="34" charset="0"/>
                <a:sym typeface="Raleway" pitchFamily="34" charset="0"/>
              </a:rPr>
              <a:t>HOW</a:t>
            </a:r>
          </a:p>
        </p:txBody>
      </p:sp>
      <p:sp>
        <p:nvSpPr>
          <p:cNvPr id="36867" name="Google Shape;417;p41"/>
          <p:cNvSpPr txBox="1">
            <a:spLocks noChangeArrowheads="1"/>
          </p:cNvSpPr>
          <p:nvPr/>
        </p:nvSpPr>
        <p:spPr bwMode="auto">
          <a:xfrm>
            <a:off x="1931988" y="2855913"/>
            <a:ext cx="6389687" cy="714375"/>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5200" b="1">
                <a:solidFill>
                  <a:srgbClr val="FFFFFF"/>
                </a:solidFill>
                <a:latin typeface="Raleway" pitchFamily="34" charset="0"/>
                <a:sym typeface="Raleway" pitchFamily="34" charset="0"/>
              </a:rPr>
              <a:t>DO WE DO THAT</a:t>
            </a:r>
          </a:p>
        </p:txBody>
      </p:sp>
      <p:sp>
        <p:nvSpPr>
          <p:cNvPr id="36868" name="Google Shape;418;p41"/>
          <p:cNvSpPr txBox="1">
            <a:spLocks noChangeArrowheads="1"/>
          </p:cNvSpPr>
          <p:nvPr/>
        </p:nvSpPr>
        <p:spPr bwMode="auto">
          <a:xfrm>
            <a:off x="7378700" y="341313"/>
            <a:ext cx="3295650" cy="3322637"/>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25000" b="1">
                <a:solidFill>
                  <a:srgbClr val="F46524"/>
                </a:solidFill>
                <a:latin typeface="Raleway" pitchFamily="34" charset="0"/>
                <a:sym typeface="Raleway" pitchFamily="34" charset="0"/>
              </a:rPr>
              <a:t>?</a:t>
            </a:r>
          </a:p>
        </p:txBody>
      </p:sp>
      <p:sp>
        <p:nvSpPr>
          <p:cNvPr id="36869" name="Google Shape;419;p41"/>
          <p:cNvSpPr>
            <a:spLocks noChangeArrowheads="1"/>
          </p:cNvSpPr>
          <p:nvPr/>
        </p:nvSpPr>
        <p:spPr bwMode="auto">
          <a:xfrm>
            <a:off x="0" y="1295400"/>
            <a:ext cx="1811338" cy="1970088"/>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6870" name="Google Shape;420;p41"/>
          <p:cNvSpPr>
            <a:spLocks noChangeArrowheads="1"/>
          </p:cNvSpPr>
          <p:nvPr/>
        </p:nvSpPr>
        <p:spPr bwMode="auto">
          <a:xfrm>
            <a:off x="0" y="3359150"/>
            <a:ext cx="1811338" cy="20320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Google Shape;408;p40"/>
          <p:cNvPicPr preferRelativeResize="0">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37891" name="Google Shape;409;p40"/>
          <p:cNvSpPr>
            <a:spLocks noChangeArrowheads="1"/>
          </p:cNvSpPr>
          <p:nvPr/>
        </p:nvSpPr>
        <p:spPr bwMode="auto">
          <a:xfrm>
            <a:off x="390525" y="4529138"/>
            <a:ext cx="7940675" cy="1841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7892" name="Google Shape;410;p40"/>
          <p:cNvSpPr>
            <a:spLocks noChangeArrowheads="1"/>
          </p:cNvSpPr>
          <p:nvPr/>
        </p:nvSpPr>
        <p:spPr bwMode="auto">
          <a:xfrm>
            <a:off x="390525" y="4662488"/>
            <a:ext cx="7940675" cy="25400"/>
          </a:xfrm>
          <a:prstGeom prst="rect">
            <a:avLst/>
          </a:prstGeom>
          <a:solidFill>
            <a:srgbClr val="000000"/>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37893" name="Google Shape;411;p40"/>
          <p:cNvPicPr preferRelativeResize="0">
            <a:picLocks noChangeAspect="1" noChangeArrowheads="1"/>
          </p:cNvPicPr>
          <p:nvPr/>
        </p:nvPicPr>
        <p:blipFill>
          <a:blip r:embed="rId4"/>
          <a:srcRect t="3885" r="1468" b="5338"/>
          <a:stretch>
            <a:fillRect/>
          </a:stretch>
        </p:blipFill>
        <p:spPr bwMode="auto">
          <a:xfrm>
            <a:off x="0" y="195263"/>
            <a:ext cx="9144000" cy="4764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l="5750" t="13481" r="21667" b="4443"/>
          <a:stretch>
            <a:fillRect/>
          </a:stretch>
        </p:blipFill>
        <p:spPr bwMode="auto">
          <a:xfrm>
            <a:off x="727075" y="127000"/>
            <a:ext cx="7689850" cy="4891088"/>
          </a:xfrm>
          <a:prstGeom prst="rect">
            <a:avLst/>
          </a:prstGeom>
          <a:noFill/>
          <a:ln w="9525">
            <a:noFill/>
            <a:miter lim="800000"/>
            <a:headEnd/>
            <a:tailEnd/>
          </a:ln>
        </p:spPr>
      </p:pic>
      <p:sp>
        <p:nvSpPr>
          <p:cNvPr id="11" name="Oval 10"/>
          <p:cNvSpPr/>
          <p:nvPr/>
        </p:nvSpPr>
        <p:spPr>
          <a:xfrm>
            <a:off x="3890963" y="3098800"/>
            <a:ext cx="995362" cy="8032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r>
              <a:rPr lang="en-US" kern="0" dirty="0">
                <a:sym typeface="Arial"/>
              </a:rPr>
              <a:t>           </a:t>
            </a:r>
          </a:p>
        </p:txBody>
      </p:sp>
      <p:sp>
        <p:nvSpPr>
          <p:cNvPr id="13" name="Oval 12"/>
          <p:cNvSpPr/>
          <p:nvPr/>
        </p:nvSpPr>
        <p:spPr>
          <a:xfrm>
            <a:off x="3810000" y="3024188"/>
            <a:ext cx="1176338" cy="947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r>
              <a:rPr lang="en-US" kern="0" dirty="0">
                <a:sym typeface="Arial"/>
              </a:rPr>
              <a:t>           </a:t>
            </a:r>
          </a:p>
        </p:txBody>
      </p:sp>
      <p:grpSp>
        <p:nvGrpSpPr>
          <p:cNvPr id="38917" name="Group 14"/>
          <p:cNvGrpSpPr>
            <a:grpSpLocks/>
          </p:cNvGrpSpPr>
          <p:nvPr/>
        </p:nvGrpSpPr>
        <p:grpSpPr bwMode="auto">
          <a:xfrm>
            <a:off x="2006600" y="4049713"/>
            <a:ext cx="4241800" cy="609600"/>
            <a:chOff x="3913677" y="5762785"/>
            <a:chExt cx="7300423" cy="1048601"/>
          </a:xfrm>
        </p:grpSpPr>
        <p:sp>
          <p:nvSpPr>
            <p:cNvPr id="38918" name="Google Shape;419;p41"/>
            <p:cNvSpPr>
              <a:spLocks noChangeArrowheads="1"/>
            </p:cNvSpPr>
            <p:nvPr/>
          </p:nvSpPr>
          <p:spPr bwMode="auto">
            <a:xfrm>
              <a:off x="3913677" y="5820787"/>
              <a:ext cx="6946895" cy="990599"/>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8919" name="Google Shape;417;p41"/>
            <p:cNvSpPr txBox="1">
              <a:spLocks noChangeArrowheads="1"/>
            </p:cNvSpPr>
            <p:nvPr/>
          </p:nvSpPr>
          <p:spPr bwMode="auto">
            <a:xfrm>
              <a:off x="4014787" y="5762785"/>
              <a:ext cx="7199313" cy="1042987"/>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3000" b="1">
                  <a:solidFill>
                    <a:srgbClr val="FFFFFF"/>
                  </a:solidFill>
                  <a:latin typeface="Raleway" pitchFamily="34" charset="0"/>
                  <a:sym typeface="Raleway" pitchFamily="34" charset="0"/>
                </a:rPr>
                <a:t>GLOBAL OUTREACH</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Google Shape;427;p42"/>
          <p:cNvSpPr>
            <a:spLocks noChangeArrowheads="1"/>
          </p:cNvSpPr>
          <p:nvPr/>
        </p:nvSpPr>
        <p:spPr bwMode="auto">
          <a:xfrm>
            <a:off x="0" y="946150"/>
            <a:ext cx="9144000" cy="422275"/>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39939" name="Picture 2"/>
          <p:cNvPicPr>
            <a:picLocks noChangeAspect="1" noChangeArrowheads="1"/>
          </p:cNvPicPr>
          <p:nvPr/>
        </p:nvPicPr>
        <p:blipFill>
          <a:blip r:embed="rId3"/>
          <a:srcRect l="5750" t="13629" r="21584" b="4593"/>
          <a:stretch>
            <a:fillRect/>
          </a:stretch>
        </p:blipFill>
        <p:spPr bwMode="auto">
          <a:xfrm>
            <a:off x="741363" y="117475"/>
            <a:ext cx="7767637" cy="4916488"/>
          </a:xfrm>
          <a:prstGeom prst="rect">
            <a:avLst/>
          </a:prstGeom>
          <a:noFill/>
          <a:ln w="9525">
            <a:noFill/>
            <a:miter lim="800000"/>
            <a:headEnd/>
            <a:tailEnd/>
          </a:ln>
        </p:spPr>
      </p:pic>
      <p:grpSp>
        <p:nvGrpSpPr>
          <p:cNvPr id="39940" name="Group 3"/>
          <p:cNvGrpSpPr>
            <a:grpSpLocks/>
          </p:cNvGrpSpPr>
          <p:nvPr/>
        </p:nvGrpSpPr>
        <p:grpSpPr bwMode="auto">
          <a:xfrm>
            <a:off x="2146300" y="976313"/>
            <a:ext cx="5295900" cy="609600"/>
            <a:chOff x="3913677" y="5762785"/>
            <a:chExt cx="8218440" cy="1048601"/>
          </a:xfrm>
        </p:grpSpPr>
        <p:sp>
          <p:nvSpPr>
            <p:cNvPr id="39941" name="Google Shape;419;p41"/>
            <p:cNvSpPr>
              <a:spLocks noChangeArrowheads="1"/>
            </p:cNvSpPr>
            <p:nvPr/>
          </p:nvSpPr>
          <p:spPr bwMode="auto">
            <a:xfrm>
              <a:off x="3913677" y="5820787"/>
              <a:ext cx="6946895" cy="990599"/>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39942" name="Google Shape;417;p41"/>
            <p:cNvSpPr txBox="1">
              <a:spLocks noChangeArrowheads="1"/>
            </p:cNvSpPr>
            <p:nvPr/>
          </p:nvSpPr>
          <p:spPr bwMode="auto">
            <a:xfrm>
              <a:off x="4014786" y="5762785"/>
              <a:ext cx="8117331" cy="1042987"/>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3000" b="1">
                  <a:solidFill>
                    <a:srgbClr val="FFFFFF"/>
                  </a:solidFill>
                  <a:latin typeface="Raleway" pitchFamily="34" charset="0"/>
                  <a:sym typeface="Raleway" pitchFamily="34" charset="0"/>
                </a:rPr>
                <a:t>SHARING RESOURCES</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Google Shape;89;p16"/>
          <p:cNvPicPr preferRelativeResize="0">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90" name="Google Shape;90;p16"/>
          <p:cNvSpPr txBox="1"/>
          <p:nvPr/>
        </p:nvSpPr>
        <p:spPr>
          <a:xfrm>
            <a:off x="1119188" y="350838"/>
            <a:ext cx="7058025" cy="1117600"/>
          </a:xfrm>
          <a:prstGeom prst="rect">
            <a:avLst/>
          </a:prstGeom>
          <a:noFill/>
          <a:ln>
            <a:noFill/>
          </a:ln>
          <a:effectLst>
            <a:outerShdw blurRad="28575" dist="76200" dir="9780000" algn="bl" rotWithShape="0">
              <a:srgbClr val="000000">
                <a:alpha val="85000"/>
              </a:srgbClr>
            </a:outerShdw>
          </a:effectLst>
        </p:spPr>
        <p:txBody>
          <a:bodyPr spcFirstLastPara="1" lIns="91425" tIns="91425" rIns="91425" bIns="91425"/>
          <a:lstStyle/>
          <a:p>
            <a:pPr fontAlgn="auto">
              <a:spcBef>
                <a:spcPts val="0"/>
              </a:spcBef>
              <a:spcAft>
                <a:spcPts val="0"/>
              </a:spcAft>
              <a:buClr>
                <a:srgbClr val="000000"/>
              </a:buClr>
              <a:buFont typeface="Arial"/>
              <a:buNone/>
              <a:defRPr/>
            </a:pPr>
            <a:r>
              <a:rPr lang="en" sz="4700" b="1" kern="0">
                <a:solidFill>
                  <a:srgbClr val="FFFFFF"/>
                </a:solidFill>
                <a:latin typeface="Raleway"/>
                <a:ea typeface="Raleway"/>
                <a:cs typeface="Raleway"/>
                <a:sym typeface="Raleway"/>
              </a:rPr>
              <a:t>MANTRA FOR SUCCESS</a:t>
            </a:r>
            <a:endParaRPr sz="4700" b="1" kern="0">
              <a:solidFill>
                <a:srgbClr val="FFFFFF"/>
              </a:solidFill>
              <a:latin typeface="Raleway"/>
              <a:ea typeface="Raleway"/>
              <a:cs typeface="Raleway"/>
              <a:sym typeface="Raleway"/>
            </a:endParaRPr>
          </a:p>
        </p:txBody>
      </p:sp>
      <p:sp>
        <p:nvSpPr>
          <p:cNvPr id="14340" name="Google Shape;91;p16"/>
          <p:cNvSpPr txBox="1">
            <a:spLocks noChangeArrowheads="1"/>
          </p:cNvSpPr>
          <p:nvPr/>
        </p:nvSpPr>
        <p:spPr bwMode="auto">
          <a:xfrm>
            <a:off x="6097588" y="3287713"/>
            <a:ext cx="2982912" cy="1365250"/>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sz="2400" b="1">
                <a:solidFill>
                  <a:srgbClr val="FFFFFF"/>
                </a:solidFill>
                <a:latin typeface="Raleway" pitchFamily="34" charset="0"/>
                <a:sym typeface="Raleway" pitchFamily="34" charset="0"/>
              </a:rPr>
              <a:t>REPRODUCING</a:t>
            </a:r>
          </a:p>
          <a:p>
            <a:pPr algn="ctr">
              <a:buClr>
                <a:srgbClr val="000000"/>
              </a:buClr>
              <a:buFont typeface="Arial" charset="0"/>
              <a:buNone/>
            </a:pPr>
            <a:r>
              <a:rPr lang="en-US" sz="2400" b="1">
                <a:solidFill>
                  <a:srgbClr val="FFFFFF"/>
                </a:solidFill>
                <a:latin typeface="Raleway" pitchFamily="34" charset="0"/>
                <a:sym typeface="Raleway" pitchFamily="34" charset="0"/>
              </a:rPr>
              <a:t>INFORMATION/</a:t>
            </a:r>
          </a:p>
          <a:p>
            <a:pPr algn="ctr">
              <a:buClr>
                <a:srgbClr val="000000"/>
              </a:buClr>
              <a:buFont typeface="Arial" charset="0"/>
              <a:buNone/>
            </a:pPr>
            <a:r>
              <a:rPr lang="en-US" sz="2400" b="1">
                <a:solidFill>
                  <a:srgbClr val="FFFFFF"/>
                </a:solidFill>
                <a:latin typeface="Raleway" pitchFamily="34" charset="0"/>
                <a:sym typeface="Raleway" pitchFamily="34" charset="0"/>
              </a:rPr>
              <a:t>KNOWLEDGE</a:t>
            </a:r>
          </a:p>
        </p:txBody>
      </p:sp>
      <p:sp>
        <p:nvSpPr>
          <p:cNvPr id="92" name="Google Shape;92;p16"/>
          <p:cNvSpPr txBox="1"/>
          <p:nvPr/>
        </p:nvSpPr>
        <p:spPr>
          <a:xfrm>
            <a:off x="3268663" y="1249363"/>
            <a:ext cx="2497137" cy="2101850"/>
          </a:xfrm>
          <a:prstGeom prst="rect">
            <a:avLst/>
          </a:prstGeom>
          <a:noFill/>
          <a:ln>
            <a:noFill/>
          </a:ln>
          <a:effectLst>
            <a:outerShdw blurRad="28575" dist="76200" dir="9780000" algn="bl" rotWithShape="0">
              <a:srgbClr val="000000">
                <a:alpha val="85000"/>
              </a:srgbClr>
            </a:outerShdw>
          </a:effectLst>
        </p:spPr>
        <p:txBody>
          <a:bodyPr spcFirstLastPara="1" lIns="91425" tIns="91425" rIns="91425" bIns="91425"/>
          <a:lstStyle/>
          <a:p>
            <a:pPr algn="ctr" fontAlgn="auto">
              <a:spcBef>
                <a:spcPts val="0"/>
              </a:spcBef>
              <a:spcAft>
                <a:spcPts val="0"/>
              </a:spcAft>
              <a:buClr>
                <a:srgbClr val="000000"/>
              </a:buClr>
              <a:buFont typeface="Arial"/>
              <a:buNone/>
              <a:defRPr/>
            </a:pPr>
            <a:r>
              <a:rPr lang="en" sz="2400" b="1" kern="0">
                <a:solidFill>
                  <a:srgbClr val="FFFFFF"/>
                </a:solidFill>
                <a:latin typeface="Raleway"/>
                <a:ea typeface="Raleway"/>
                <a:cs typeface="Raleway"/>
                <a:sym typeface="Raleway"/>
              </a:rPr>
              <a:t>DISCIPLINE</a:t>
            </a:r>
            <a:endParaRPr sz="2400" b="1" kern="0">
              <a:solidFill>
                <a:srgbClr val="FFFFFF"/>
              </a:solidFill>
              <a:latin typeface="Raleway"/>
              <a:ea typeface="Raleway"/>
              <a:cs typeface="Raleway"/>
              <a:sym typeface="Raleway"/>
            </a:endParaRPr>
          </a:p>
        </p:txBody>
      </p:sp>
      <p:sp>
        <p:nvSpPr>
          <p:cNvPr id="14342" name="Google Shape;93;p16"/>
          <p:cNvSpPr txBox="1">
            <a:spLocks noChangeArrowheads="1"/>
          </p:cNvSpPr>
          <p:nvPr/>
        </p:nvSpPr>
        <p:spPr bwMode="auto">
          <a:xfrm>
            <a:off x="225425" y="3248025"/>
            <a:ext cx="2695575" cy="790575"/>
          </a:xfrm>
          <a:prstGeom prst="rect">
            <a:avLst/>
          </a:prstGeom>
          <a:noFill/>
          <a:ln w="9525">
            <a:noFill/>
            <a:miter lim="800000"/>
            <a:headEnd/>
            <a:tailEnd/>
          </a:ln>
        </p:spPr>
        <p:txBody>
          <a:bodyPr lIns="91425" tIns="91425" rIns="91425" bIns="91425"/>
          <a:lstStyle/>
          <a:p>
            <a:pPr algn="ctr">
              <a:buClr>
                <a:srgbClr val="000000"/>
              </a:buClr>
              <a:buFont typeface="Arial" charset="0"/>
              <a:buNone/>
            </a:pPr>
            <a:r>
              <a:rPr lang="en-US" sz="2400" b="1">
                <a:solidFill>
                  <a:srgbClr val="FFFFFF"/>
                </a:solidFill>
                <a:latin typeface="Raleway" pitchFamily="34" charset="0"/>
                <a:sym typeface="Raleway" pitchFamily="34" charset="0"/>
              </a:rPr>
              <a:t>GATHERING</a:t>
            </a:r>
          </a:p>
          <a:p>
            <a:pPr algn="ctr">
              <a:buClr>
                <a:srgbClr val="000000"/>
              </a:buClr>
              <a:buFont typeface="Arial" charset="0"/>
              <a:buNone/>
            </a:pPr>
            <a:r>
              <a:rPr lang="en-US" sz="2400" b="1">
                <a:solidFill>
                  <a:srgbClr val="FFFFFF"/>
                </a:solidFill>
                <a:latin typeface="Raleway" pitchFamily="34" charset="0"/>
                <a:sym typeface="Raleway" pitchFamily="34" charset="0"/>
              </a:rPr>
              <a:t>INFORMATION/</a:t>
            </a:r>
          </a:p>
          <a:p>
            <a:pPr algn="ctr">
              <a:buClr>
                <a:srgbClr val="000000"/>
              </a:buClr>
              <a:buFont typeface="Arial" charset="0"/>
              <a:buNone/>
            </a:pPr>
            <a:r>
              <a:rPr lang="en-US" sz="2400" b="1">
                <a:solidFill>
                  <a:srgbClr val="FFFFFF"/>
                </a:solidFill>
                <a:latin typeface="Raleway" pitchFamily="34" charset="0"/>
                <a:sym typeface="Raleway" pitchFamily="34" charset="0"/>
              </a:rPr>
              <a:t>KNOWLEDGE</a:t>
            </a:r>
          </a:p>
          <a:p>
            <a:pPr>
              <a:buClr>
                <a:srgbClr val="000000"/>
              </a:buClr>
              <a:buFont typeface="Arial" charset="0"/>
              <a:buNone/>
            </a:pPr>
            <a:endParaRPr lang="en-US"/>
          </a:p>
        </p:txBody>
      </p:sp>
      <p:sp>
        <p:nvSpPr>
          <p:cNvPr id="14343" name="Google Shape;94;p16"/>
          <p:cNvSpPr>
            <a:spLocks noChangeArrowheads="1"/>
          </p:cNvSpPr>
          <p:nvPr/>
        </p:nvSpPr>
        <p:spPr bwMode="auto">
          <a:xfrm>
            <a:off x="2981325" y="1947863"/>
            <a:ext cx="2798763" cy="1916112"/>
          </a:xfrm>
          <a:prstGeom prst="triangle">
            <a:avLst>
              <a:gd name="adj" fmla="val 50000"/>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cxnSp>
        <p:nvCxnSpPr>
          <p:cNvPr id="14344" name="Google Shape;95;p16"/>
          <p:cNvCxnSpPr>
            <a:cxnSpLocks noChangeShapeType="1"/>
          </p:cNvCxnSpPr>
          <p:nvPr/>
        </p:nvCxnSpPr>
        <p:spPr bwMode="auto">
          <a:xfrm rot="10800000" flipH="1">
            <a:off x="1878013" y="1836738"/>
            <a:ext cx="1363662" cy="1258887"/>
          </a:xfrm>
          <a:prstGeom prst="straightConnector1">
            <a:avLst/>
          </a:prstGeom>
          <a:noFill/>
          <a:ln w="38100">
            <a:solidFill>
              <a:srgbClr val="FFFFFF"/>
            </a:solidFill>
            <a:prstDash val="dot"/>
            <a:round/>
            <a:headEnd/>
            <a:tailEnd/>
          </a:ln>
        </p:spPr>
      </p:cxnSp>
      <p:cxnSp>
        <p:nvCxnSpPr>
          <p:cNvPr id="14345" name="Google Shape;97;p16"/>
          <p:cNvCxnSpPr>
            <a:cxnSpLocks noChangeShapeType="1"/>
          </p:cNvCxnSpPr>
          <p:nvPr/>
        </p:nvCxnSpPr>
        <p:spPr bwMode="auto">
          <a:xfrm rot="10800000">
            <a:off x="5840413" y="1836738"/>
            <a:ext cx="1363662" cy="1258887"/>
          </a:xfrm>
          <a:prstGeom prst="straightConnector1">
            <a:avLst/>
          </a:prstGeom>
          <a:noFill/>
          <a:ln w="38100">
            <a:solidFill>
              <a:srgbClr val="FFFFFF"/>
            </a:solidFill>
            <a:prstDash val="dot"/>
            <a:round/>
            <a:headEnd/>
            <a:tailEnd/>
          </a:ln>
        </p:spPr>
      </p:cxnSp>
      <p:cxnSp>
        <p:nvCxnSpPr>
          <p:cNvPr id="14346" name="Google Shape;98;p16"/>
          <p:cNvCxnSpPr>
            <a:cxnSpLocks noChangeShapeType="1"/>
          </p:cNvCxnSpPr>
          <p:nvPr/>
        </p:nvCxnSpPr>
        <p:spPr bwMode="auto">
          <a:xfrm>
            <a:off x="2847975" y="4343400"/>
            <a:ext cx="3260725" cy="0"/>
          </a:xfrm>
          <a:prstGeom prst="straightConnector1">
            <a:avLst/>
          </a:prstGeom>
          <a:noFill/>
          <a:ln w="38100">
            <a:solidFill>
              <a:srgbClr val="FFFFFF"/>
            </a:solidFill>
            <a:prstDash val="dot"/>
            <a:round/>
            <a:headEnd/>
            <a:tailEnd/>
          </a:ln>
        </p:spPr>
      </p:cxnSp>
      <p:sp>
        <p:nvSpPr>
          <p:cNvPr id="14347" name="Google Shape;99;p16"/>
          <p:cNvSpPr>
            <a:spLocks noChangeArrowheads="1"/>
          </p:cNvSpPr>
          <p:nvPr/>
        </p:nvSpPr>
        <p:spPr bwMode="auto">
          <a:xfrm>
            <a:off x="534988" y="1100138"/>
            <a:ext cx="8074025" cy="117475"/>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14348" name="Google Shape;100;p16"/>
          <p:cNvSpPr txBox="1">
            <a:spLocks noChangeArrowheads="1"/>
          </p:cNvSpPr>
          <p:nvPr/>
        </p:nvSpPr>
        <p:spPr bwMode="auto">
          <a:xfrm>
            <a:off x="3216275" y="3330575"/>
            <a:ext cx="2497138" cy="2101850"/>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2400">
                <a:latin typeface="Raleway" pitchFamily="34" charset="0"/>
                <a:sym typeface="Raleway" pitchFamily="34" charset="0"/>
              </a:rPr>
              <a:t>  EDUCATION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Google Shape;427;p42"/>
          <p:cNvSpPr>
            <a:spLocks noChangeArrowheads="1"/>
          </p:cNvSpPr>
          <p:nvPr/>
        </p:nvSpPr>
        <p:spPr bwMode="auto">
          <a:xfrm>
            <a:off x="0" y="946150"/>
            <a:ext cx="9144000" cy="422275"/>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40963" name="Picture 2"/>
          <p:cNvPicPr>
            <a:picLocks noChangeAspect="1" noChangeArrowheads="1"/>
          </p:cNvPicPr>
          <p:nvPr/>
        </p:nvPicPr>
        <p:blipFill>
          <a:blip r:embed="rId3"/>
          <a:srcRect l="5750" t="13481" r="21667" b="4889"/>
          <a:stretch>
            <a:fillRect/>
          </a:stretch>
        </p:blipFill>
        <p:spPr bwMode="auto">
          <a:xfrm>
            <a:off x="803275" y="152400"/>
            <a:ext cx="7693025" cy="4867275"/>
          </a:xfrm>
          <a:prstGeom prst="rect">
            <a:avLst/>
          </a:prstGeom>
          <a:noFill/>
          <a:ln w="9525">
            <a:noFill/>
            <a:miter lim="800000"/>
            <a:headEnd/>
            <a:tailEnd/>
          </a:ln>
        </p:spPr>
      </p:pic>
      <p:grpSp>
        <p:nvGrpSpPr>
          <p:cNvPr id="40964" name="Group 3"/>
          <p:cNvGrpSpPr>
            <a:grpSpLocks/>
          </p:cNvGrpSpPr>
          <p:nvPr/>
        </p:nvGrpSpPr>
        <p:grpSpPr bwMode="auto">
          <a:xfrm>
            <a:off x="1282700" y="3529013"/>
            <a:ext cx="5689600" cy="1157287"/>
            <a:chOff x="3913677" y="5792412"/>
            <a:chExt cx="8200136" cy="1042987"/>
          </a:xfrm>
        </p:grpSpPr>
        <p:sp>
          <p:nvSpPr>
            <p:cNvPr id="40965" name="Google Shape;419;p41"/>
            <p:cNvSpPr>
              <a:spLocks noChangeArrowheads="1"/>
            </p:cNvSpPr>
            <p:nvPr/>
          </p:nvSpPr>
          <p:spPr bwMode="auto">
            <a:xfrm>
              <a:off x="3913677" y="5832232"/>
              <a:ext cx="6946896" cy="990599"/>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40966" name="Google Shape;417;p41"/>
            <p:cNvSpPr txBox="1">
              <a:spLocks noChangeArrowheads="1"/>
            </p:cNvSpPr>
            <p:nvPr/>
          </p:nvSpPr>
          <p:spPr bwMode="auto">
            <a:xfrm>
              <a:off x="3996483" y="5792412"/>
              <a:ext cx="8117330" cy="1042987"/>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3600" b="1">
                  <a:solidFill>
                    <a:srgbClr val="FFFFFF"/>
                  </a:solidFill>
                  <a:latin typeface="Raleway" pitchFamily="34" charset="0"/>
                  <a:sym typeface="Raleway" pitchFamily="34" charset="0"/>
                </a:rPr>
                <a:t>BUILDING A GLOBAL </a:t>
              </a:r>
            </a:p>
            <a:p>
              <a:pPr>
                <a:buClr>
                  <a:srgbClr val="000000"/>
                </a:buClr>
                <a:buFont typeface="Arial" charset="0"/>
                <a:buNone/>
              </a:pPr>
              <a:r>
                <a:rPr lang="en-US" sz="3000" b="1">
                  <a:solidFill>
                    <a:srgbClr val="FFFFFF"/>
                  </a:solidFill>
                  <a:latin typeface="Raleway" pitchFamily="34" charset="0"/>
                  <a:sym typeface="Raleway" pitchFamily="34" charset="0"/>
                </a:rPr>
                <a:t>ACADEMIC COMMUNITY</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Google Shape;461;p45"/>
          <p:cNvSpPr>
            <a:spLocks noChangeArrowheads="1"/>
          </p:cNvSpPr>
          <p:nvPr/>
        </p:nvSpPr>
        <p:spPr bwMode="auto">
          <a:xfrm>
            <a:off x="4506913" y="261938"/>
            <a:ext cx="4637087" cy="703262"/>
          </a:xfrm>
          <a:prstGeom prst="rect">
            <a:avLst/>
          </a:prstGeom>
          <a:solidFill>
            <a:srgbClr val="FFFFFF"/>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41987" name="Google Shape;462;p45"/>
          <p:cNvSpPr>
            <a:spLocks noChangeArrowheads="1"/>
          </p:cNvSpPr>
          <p:nvPr/>
        </p:nvSpPr>
        <p:spPr bwMode="auto">
          <a:xfrm>
            <a:off x="0" y="261938"/>
            <a:ext cx="4572000" cy="703262"/>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41988" name="Google Shape;463;p45"/>
          <p:cNvSpPr txBox="1">
            <a:spLocks noGrp="1"/>
          </p:cNvSpPr>
          <p:nvPr>
            <p:ph type="title"/>
          </p:nvPr>
        </p:nvSpPr>
        <p:spPr>
          <a:xfrm>
            <a:off x="336550" y="166688"/>
            <a:ext cx="8623300" cy="846137"/>
          </a:xfrm>
        </p:spPr>
        <p:txBody>
          <a:bodyPr anchor="t"/>
          <a:lstStyle/>
          <a:p>
            <a:pPr eaLnBrk="1" hangingPunct="1">
              <a:spcBef>
                <a:spcPct val="0"/>
              </a:spcBef>
              <a:spcAft>
                <a:spcPts val="1000"/>
              </a:spcAft>
              <a:buClr>
                <a:srgbClr val="FFFFFF"/>
              </a:buClr>
              <a:buFont typeface="Raleway" pitchFamily="34" charset="0"/>
              <a:buNone/>
            </a:pPr>
            <a:r>
              <a:rPr lang="en-US" b="1" smtClean="0">
                <a:solidFill>
                  <a:srgbClr val="FFFFFF"/>
                </a:solidFill>
                <a:latin typeface="Raleway" pitchFamily="34" charset="0"/>
                <a:cs typeface="Arial" charset="0"/>
                <a:sym typeface="Raleway" pitchFamily="34" charset="0"/>
              </a:rPr>
              <a:t>CONNECTING </a:t>
            </a:r>
            <a:r>
              <a:rPr lang="en-US" b="1" smtClean="0">
                <a:solidFill>
                  <a:srgbClr val="F46524"/>
                </a:solidFill>
                <a:latin typeface="Raleway" pitchFamily="34" charset="0"/>
                <a:cs typeface="Arial" charset="0"/>
                <a:sym typeface="Raleway" pitchFamily="34" charset="0"/>
              </a:rPr>
              <a:t>WORLDWIDE</a:t>
            </a:r>
            <a:endParaRPr lang="en-US" sz="2400" smtClean="0">
              <a:solidFill>
                <a:srgbClr val="F46524"/>
              </a:solidFill>
              <a:latin typeface="Raleway" pitchFamily="34" charset="0"/>
              <a:cs typeface="Arial" charset="0"/>
              <a:sym typeface="Raleway" pitchFamily="34" charset="0"/>
            </a:endParaRPr>
          </a:p>
        </p:txBody>
      </p:sp>
      <p:pic>
        <p:nvPicPr>
          <p:cNvPr id="41989" name="Google Shape;464;p45"/>
          <p:cNvPicPr preferRelativeResize="0">
            <a:picLocks noChangeAspect="1" noChangeArrowheads="1"/>
          </p:cNvPicPr>
          <p:nvPr/>
        </p:nvPicPr>
        <p:blipFill>
          <a:blip r:embed="rId3"/>
          <a:srcRect/>
          <a:stretch>
            <a:fillRect/>
          </a:stretch>
        </p:blipFill>
        <p:spPr bwMode="auto">
          <a:xfrm>
            <a:off x="-88900" y="1328738"/>
            <a:ext cx="4167188" cy="3333750"/>
          </a:xfrm>
          <a:prstGeom prst="rect">
            <a:avLst/>
          </a:prstGeom>
          <a:noFill/>
          <a:ln w="9525">
            <a:noFill/>
            <a:miter lim="800000"/>
            <a:headEnd/>
            <a:tailEnd/>
          </a:ln>
        </p:spPr>
      </p:pic>
      <p:sp>
        <p:nvSpPr>
          <p:cNvPr id="41990" name="Google Shape;465;p45"/>
          <p:cNvSpPr txBox="1">
            <a:spLocks noChangeArrowheads="1"/>
          </p:cNvSpPr>
          <p:nvPr/>
        </p:nvSpPr>
        <p:spPr bwMode="auto">
          <a:xfrm>
            <a:off x="4572000" y="1152525"/>
            <a:ext cx="4387850" cy="701675"/>
          </a:xfrm>
          <a:prstGeom prst="rect">
            <a:avLst/>
          </a:prstGeom>
          <a:noFill/>
          <a:ln w="9525">
            <a:noFill/>
            <a:miter lim="800000"/>
            <a:headEnd/>
            <a:tailEnd/>
          </a:ln>
        </p:spPr>
        <p:txBody>
          <a:bodyPr lIns="91425" tIns="91425" rIns="91425" bIns="91425"/>
          <a:lstStyle/>
          <a:p>
            <a:pPr>
              <a:lnSpc>
                <a:spcPct val="115000"/>
              </a:lnSpc>
              <a:buClr>
                <a:srgbClr val="000000"/>
              </a:buClr>
              <a:buFont typeface="Arial" charset="0"/>
              <a:buNone/>
            </a:pPr>
            <a:r>
              <a:rPr lang="en-US">
                <a:solidFill>
                  <a:srgbClr val="FFFFFF"/>
                </a:solidFill>
                <a:latin typeface="Lato" pitchFamily="34" charset="0"/>
                <a:sym typeface="Lato" pitchFamily="34" charset="0"/>
              </a:rPr>
              <a:t>In these rapidly changing times in technology, we need to </a:t>
            </a:r>
            <a:r>
              <a:rPr lang="en-US" b="1">
                <a:solidFill>
                  <a:srgbClr val="FFFFFF"/>
                </a:solidFill>
                <a:latin typeface="Lato" pitchFamily="34" charset="0"/>
                <a:sym typeface="Lato" pitchFamily="34" charset="0"/>
              </a:rPr>
              <a:t>ADJUST AND ADAPT</a:t>
            </a:r>
            <a:r>
              <a:rPr lang="en-US">
                <a:solidFill>
                  <a:srgbClr val="FFFFFF"/>
                </a:solidFill>
                <a:latin typeface="Lato" pitchFamily="34" charset="0"/>
                <a:sym typeface="Lato" pitchFamily="34" charset="0"/>
              </a:rPr>
              <a:t> quickly.</a:t>
            </a:r>
          </a:p>
        </p:txBody>
      </p:sp>
      <p:sp>
        <p:nvSpPr>
          <p:cNvPr id="41991" name="Google Shape;466;p45"/>
          <p:cNvSpPr txBox="1">
            <a:spLocks noChangeArrowheads="1"/>
          </p:cNvSpPr>
          <p:nvPr/>
        </p:nvSpPr>
        <p:spPr bwMode="auto">
          <a:xfrm>
            <a:off x="4572000" y="1762125"/>
            <a:ext cx="4279900" cy="701675"/>
          </a:xfrm>
          <a:prstGeom prst="rect">
            <a:avLst/>
          </a:prstGeom>
          <a:noFill/>
          <a:ln w="9525">
            <a:noFill/>
            <a:miter lim="800000"/>
            <a:headEnd/>
            <a:tailEnd/>
          </a:ln>
        </p:spPr>
        <p:txBody>
          <a:bodyPr lIns="91425" tIns="91425" rIns="91425" bIns="91425"/>
          <a:lstStyle/>
          <a:p>
            <a:pPr>
              <a:lnSpc>
                <a:spcPct val="115000"/>
              </a:lnSpc>
              <a:buClr>
                <a:srgbClr val="000000"/>
              </a:buClr>
              <a:buFont typeface="Arial" charset="0"/>
              <a:buNone/>
            </a:pPr>
            <a:r>
              <a:rPr lang="en-US" sz="2400" b="1" i="1" u="sng">
                <a:solidFill>
                  <a:srgbClr val="F46524"/>
                </a:solidFill>
                <a:latin typeface="Raleway" pitchFamily="34" charset="0"/>
                <a:sym typeface="Raleway" pitchFamily="34" charset="0"/>
              </a:rPr>
              <a:t>EXCHANGE AND EXPOSURE</a:t>
            </a:r>
          </a:p>
        </p:txBody>
      </p:sp>
      <p:sp>
        <p:nvSpPr>
          <p:cNvPr id="41992" name="Google Shape;467;p45"/>
          <p:cNvSpPr>
            <a:spLocks noChangeArrowheads="1"/>
          </p:cNvSpPr>
          <p:nvPr/>
        </p:nvSpPr>
        <p:spPr bwMode="auto">
          <a:xfrm>
            <a:off x="3681413" y="4114800"/>
            <a:ext cx="793750" cy="801688"/>
          </a:xfrm>
          <a:prstGeom prst="roundRect">
            <a:avLst>
              <a:gd name="adj" fmla="val 16667"/>
            </a:avLst>
          </a:prstGeom>
          <a:solidFill>
            <a:srgbClr val="FFFFFF"/>
          </a:solidFill>
          <a:ln w="9525">
            <a:noFill/>
            <a:round/>
            <a:headEnd/>
            <a:tailEnd/>
          </a:ln>
        </p:spPr>
        <p:txBody>
          <a:bodyPr lIns="91425" tIns="91425" rIns="91425" bIns="91425" anchor="ctr"/>
          <a:lstStyle/>
          <a:p>
            <a:pPr>
              <a:buClr>
                <a:srgbClr val="000000"/>
              </a:buClr>
              <a:buFont typeface="Arial" charset="0"/>
              <a:buNone/>
            </a:pPr>
            <a:r>
              <a:rPr lang="en-US"/>
              <a:t> </a:t>
            </a:r>
          </a:p>
        </p:txBody>
      </p:sp>
      <p:sp>
        <p:nvSpPr>
          <p:cNvPr id="41993" name="Google Shape;468;p45"/>
          <p:cNvSpPr txBox="1">
            <a:spLocks noChangeArrowheads="1"/>
          </p:cNvSpPr>
          <p:nvPr/>
        </p:nvSpPr>
        <p:spPr bwMode="auto">
          <a:xfrm>
            <a:off x="4572000" y="2295525"/>
            <a:ext cx="4387850" cy="2058988"/>
          </a:xfrm>
          <a:prstGeom prst="rect">
            <a:avLst/>
          </a:prstGeom>
          <a:noFill/>
          <a:ln w="9525">
            <a:noFill/>
            <a:miter lim="800000"/>
            <a:headEnd/>
            <a:tailEnd/>
          </a:ln>
        </p:spPr>
        <p:txBody>
          <a:bodyPr lIns="91425" tIns="91425" rIns="91425" bIns="91425"/>
          <a:lstStyle/>
          <a:p>
            <a:pPr>
              <a:lnSpc>
                <a:spcPct val="115000"/>
              </a:lnSpc>
              <a:buClr>
                <a:srgbClr val="000000"/>
              </a:buClr>
              <a:buFont typeface="Arial" charset="0"/>
              <a:buNone/>
            </a:pPr>
            <a:r>
              <a:rPr lang="en-US">
                <a:solidFill>
                  <a:srgbClr val="FFFFFF"/>
                </a:solidFill>
                <a:latin typeface="Lato" pitchFamily="34" charset="0"/>
                <a:sym typeface="Lato" pitchFamily="34" charset="0"/>
              </a:rPr>
              <a:t>Exchange of information should not be limited in any context.</a:t>
            </a:r>
          </a:p>
          <a:p>
            <a:pPr>
              <a:lnSpc>
                <a:spcPct val="115000"/>
              </a:lnSpc>
              <a:buClr>
                <a:srgbClr val="000000"/>
              </a:buClr>
              <a:buFont typeface="Arial" charset="0"/>
              <a:buNone/>
            </a:pPr>
            <a:endParaRPr lang="en-US">
              <a:solidFill>
                <a:srgbClr val="FFFFFF"/>
              </a:solidFill>
              <a:latin typeface="Lato" pitchFamily="34" charset="0"/>
              <a:sym typeface="Lato" pitchFamily="34" charset="0"/>
            </a:endParaRPr>
          </a:p>
          <a:p>
            <a:pPr>
              <a:lnSpc>
                <a:spcPct val="115000"/>
              </a:lnSpc>
              <a:buClr>
                <a:srgbClr val="000000"/>
              </a:buClr>
              <a:buFont typeface="Arial" charset="0"/>
              <a:buNone/>
            </a:pPr>
            <a:r>
              <a:rPr lang="en-US">
                <a:solidFill>
                  <a:srgbClr val="FFFFFF"/>
                </a:solidFill>
                <a:latin typeface="Lato" pitchFamily="34" charset="0"/>
                <a:sym typeface="Lato" pitchFamily="34" charset="0"/>
              </a:rPr>
              <a:t>Hence, we should always look ahead and try making ties within the country and across the globe.</a:t>
            </a:r>
          </a:p>
          <a:p>
            <a:pPr>
              <a:lnSpc>
                <a:spcPct val="115000"/>
              </a:lnSpc>
              <a:buClr>
                <a:srgbClr val="000000"/>
              </a:buClr>
              <a:buFont typeface="Arial" charset="0"/>
              <a:buNone/>
            </a:pPr>
            <a:endParaRPr lang="en-US">
              <a:solidFill>
                <a:srgbClr val="FFFFFF"/>
              </a:solidFill>
              <a:latin typeface="Lato" pitchFamily="34" charset="0"/>
              <a:sym typeface="Lato" pitchFamily="34" charset="0"/>
            </a:endParaRPr>
          </a:p>
          <a:p>
            <a:pPr>
              <a:lnSpc>
                <a:spcPct val="115000"/>
              </a:lnSpc>
              <a:buClr>
                <a:srgbClr val="000000"/>
              </a:buClr>
              <a:buFont typeface="Arial" charset="0"/>
              <a:buNone/>
            </a:pPr>
            <a:r>
              <a:rPr lang="en-US">
                <a:solidFill>
                  <a:srgbClr val="FFFFFF"/>
                </a:solidFill>
                <a:latin typeface="Lato" pitchFamily="34" charset="0"/>
                <a:sym typeface="Lato" pitchFamily="34" charset="0"/>
              </a:rPr>
              <a:t>Connecting with the best resource person in their respective field gives perspective to the students knowledge and information.</a:t>
            </a:r>
          </a:p>
        </p:txBody>
      </p:sp>
      <p:pic>
        <p:nvPicPr>
          <p:cNvPr id="41994" name="Google Shape;469;p45"/>
          <p:cNvPicPr preferRelativeResize="0">
            <a:picLocks noChangeAspect="1" noChangeArrowheads="1"/>
          </p:cNvPicPr>
          <p:nvPr/>
        </p:nvPicPr>
        <p:blipFill>
          <a:blip r:embed="rId4"/>
          <a:srcRect/>
          <a:stretch>
            <a:fillRect/>
          </a:stretch>
        </p:blipFill>
        <p:spPr bwMode="auto">
          <a:xfrm>
            <a:off x="3582988" y="4065588"/>
            <a:ext cx="989012" cy="989012"/>
          </a:xfrm>
          <a:prstGeom prst="rect">
            <a:avLst/>
          </a:prstGeom>
          <a:noFill/>
          <a:ln w="9525">
            <a:noFill/>
            <a:miter lim="800000"/>
            <a:headEnd/>
            <a:tailEnd/>
          </a:ln>
        </p:spPr>
      </p:pic>
      <p:sp>
        <p:nvSpPr>
          <p:cNvPr id="41995" name="Google Shape;470;p45"/>
          <p:cNvSpPr>
            <a:spLocks noChangeArrowheads="1"/>
          </p:cNvSpPr>
          <p:nvPr/>
        </p:nvSpPr>
        <p:spPr bwMode="auto">
          <a:xfrm>
            <a:off x="3681413" y="4114800"/>
            <a:ext cx="793750" cy="801688"/>
          </a:xfrm>
          <a:prstGeom prst="roundRect">
            <a:avLst>
              <a:gd name="adj" fmla="val 16667"/>
            </a:avLst>
          </a:prstGeom>
          <a:noFill/>
          <a:ln w="28575">
            <a:solidFill>
              <a:srgbClr val="1155CC"/>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Google Shape;475;p46"/>
          <p:cNvSpPr>
            <a:spLocks noChangeArrowheads="1"/>
          </p:cNvSpPr>
          <p:nvPr/>
        </p:nvSpPr>
        <p:spPr bwMode="auto">
          <a:xfrm>
            <a:off x="0" y="541338"/>
            <a:ext cx="9144000" cy="517525"/>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solidFill>
                <a:srgbClr val="F46524"/>
              </a:solidFill>
            </a:endParaRPr>
          </a:p>
        </p:txBody>
      </p:sp>
      <p:sp>
        <p:nvSpPr>
          <p:cNvPr id="43011" name="Google Shape;476;p46"/>
          <p:cNvSpPr>
            <a:spLocks noChangeArrowheads="1"/>
          </p:cNvSpPr>
          <p:nvPr/>
        </p:nvSpPr>
        <p:spPr bwMode="auto">
          <a:xfrm>
            <a:off x="1311275" y="541338"/>
            <a:ext cx="6686550" cy="517525"/>
          </a:xfrm>
          <a:prstGeom prst="rect">
            <a:avLst/>
          </a:prstGeom>
          <a:solidFill>
            <a:srgbClr val="FFFFFF"/>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43012" name="Google Shape;477;p46"/>
          <p:cNvPicPr preferRelativeResize="0">
            <a:picLocks noChangeAspect="1" noChangeArrowheads="1"/>
          </p:cNvPicPr>
          <p:nvPr/>
        </p:nvPicPr>
        <p:blipFill>
          <a:blip r:embed="rId3"/>
          <a:srcRect/>
          <a:stretch>
            <a:fillRect/>
          </a:stretch>
        </p:blipFill>
        <p:spPr bwMode="auto">
          <a:xfrm>
            <a:off x="1789113" y="492125"/>
            <a:ext cx="5491162" cy="4333875"/>
          </a:xfrm>
          <a:prstGeom prst="rect">
            <a:avLst/>
          </a:prstGeom>
          <a:noFill/>
          <a:ln w="9525">
            <a:noFill/>
            <a:miter lim="800000"/>
            <a:headEnd/>
            <a:tailEnd/>
          </a:ln>
        </p:spPr>
      </p:pic>
      <p:sp>
        <p:nvSpPr>
          <p:cNvPr id="43013" name="Google Shape;478;p46"/>
          <p:cNvSpPr txBox="1">
            <a:spLocks noChangeArrowheads="1"/>
          </p:cNvSpPr>
          <p:nvPr/>
        </p:nvSpPr>
        <p:spPr bwMode="auto">
          <a:xfrm>
            <a:off x="519113" y="1758950"/>
            <a:ext cx="3429000" cy="685800"/>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4200" b="1">
                <a:solidFill>
                  <a:srgbClr val="FFFFFF"/>
                </a:solidFill>
                <a:latin typeface="Lato" pitchFamily="34" charset="0"/>
                <a:sym typeface="Lato" pitchFamily="34" charset="0"/>
              </a:rPr>
              <a:t>STUDENTS</a:t>
            </a:r>
          </a:p>
        </p:txBody>
      </p:sp>
      <p:sp>
        <p:nvSpPr>
          <p:cNvPr id="43014" name="Google Shape;479;p46"/>
          <p:cNvSpPr txBox="1">
            <a:spLocks noChangeArrowheads="1"/>
          </p:cNvSpPr>
          <p:nvPr/>
        </p:nvSpPr>
        <p:spPr bwMode="auto">
          <a:xfrm>
            <a:off x="5830888" y="1758950"/>
            <a:ext cx="3430587" cy="685800"/>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4200" b="1">
                <a:solidFill>
                  <a:srgbClr val="FFFFFF"/>
                </a:solidFill>
                <a:latin typeface="Lato" pitchFamily="34" charset="0"/>
                <a:sym typeface="Lato" pitchFamily="34" charset="0"/>
              </a:rPr>
              <a:t>EXPERTS</a:t>
            </a:r>
          </a:p>
        </p:txBody>
      </p:sp>
      <p:sp>
        <p:nvSpPr>
          <p:cNvPr id="43015" name="Google Shape;480;p46"/>
          <p:cNvSpPr txBox="1">
            <a:spLocks noChangeArrowheads="1"/>
          </p:cNvSpPr>
          <p:nvPr/>
        </p:nvSpPr>
        <p:spPr bwMode="auto">
          <a:xfrm>
            <a:off x="715963" y="2941638"/>
            <a:ext cx="3429000" cy="685800"/>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4200" b="1">
                <a:solidFill>
                  <a:srgbClr val="FFFFFF"/>
                </a:solidFill>
                <a:latin typeface="Lato" pitchFamily="34" charset="0"/>
                <a:sym typeface="Lato" pitchFamily="34" charset="0"/>
              </a:rPr>
              <a:t>EXPERTS</a:t>
            </a:r>
          </a:p>
        </p:txBody>
      </p:sp>
      <p:sp>
        <p:nvSpPr>
          <p:cNvPr id="43016" name="Google Shape;481;p46"/>
          <p:cNvSpPr txBox="1">
            <a:spLocks noChangeArrowheads="1"/>
          </p:cNvSpPr>
          <p:nvPr/>
        </p:nvSpPr>
        <p:spPr bwMode="auto">
          <a:xfrm>
            <a:off x="5659438" y="2941638"/>
            <a:ext cx="3429000" cy="685800"/>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4200" b="1">
                <a:solidFill>
                  <a:srgbClr val="FFFFFF"/>
                </a:solidFill>
                <a:latin typeface="Lato" pitchFamily="34" charset="0"/>
                <a:sym typeface="Lato" pitchFamily="34" charset="0"/>
              </a:rPr>
              <a:t>STUDENTS</a:t>
            </a:r>
          </a:p>
        </p:txBody>
      </p:sp>
      <p:sp>
        <p:nvSpPr>
          <p:cNvPr id="43017" name="Google Shape;482;p46"/>
          <p:cNvSpPr>
            <a:spLocks noChangeArrowheads="1"/>
          </p:cNvSpPr>
          <p:nvPr/>
        </p:nvSpPr>
        <p:spPr bwMode="auto">
          <a:xfrm>
            <a:off x="3643313" y="1863725"/>
            <a:ext cx="1774825" cy="1790700"/>
          </a:xfrm>
          <a:prstGeom prst="roundRect">
            <a:avLst>
              <a:gd name="adj" fmla="val 16667"/>
            </a:avLst>
          </a:prstGeom>
          <a:solidFill>
            <a:srgbClr val="FFFFFF"/>
          </a:solidFill>
          <a:ln w="9525">
            <a:noFill/>
            <a:round/>
            <a:headEnd/>
            <a:tailEnd/>
          </a:ln>
        </p:spPr>
        <p:txBody>
          <a:bodyPr lIns="91425" tIns="91425" rIns="91425" bIns="91425" anchor="ctr"/>
          <a:lstStyle/>
          <a:p>
            <a:pPr>
              <a:buClr>
                <a:srgbClr val="000000"/>
              </a:buClr>
              <a:buFont typeface="Arial" charset="0"/>
              <a:buNone/>
            </a:pPr>
            <a:endParaRPr lang="en-US"/>
          </a:p>
        </p:txBody>
      </p:sp>
      <p:sp>
        <p:nvSpPr>
          <p:cNvPr id="43018" name="Google Shape;483;p46"/>
          <p:cNvSpPr txBox="1">
            <a:spLocks noGrp="1"/>
          </p:cNvSpPr>
          <p:nvPr>
            <p:ph type="title"/>
          </p:nvPr>
        </p:nvSpPr>
        <p:spPr>
          <a:xfrm>
            <a:off x="1331913" y="339725"/>
            <a:ext cx="6684962" cy="738188"/>
          </a:xfrm>
        </p:spPr>
        <p:txBody>
          <a:bodyPr anchor="t"/>
          <a:lstStyle/>
          <a:p>
            <a:pPr eaLnBrk="1" hangingPunct="1">
              <a:spcBef>
                <a:spcPct val="0"/>
              </a:spcBef>
              <a:spcAft>
                <a:spcPts val="1000"/>
              </a:spcAft>
              <a:buClr>
                <a:srgbClr val="FFFFFF"/>
              </a:buClr>
              <a:buFont typeface="Raleway" pitchFamily="34" charset="0"/>
              <a:buNone/>
            </a:pPr>
            <a:r>
              <a:rPr lang="en-US" b="1" smtClean="0">
                <a:solidFill>
                  <a:srgbClr val="F46524"/>
                </a:solidFill>
                <a:latin typeface="Raleway" pitchFamily="34" charset="0"/>
                <a:cs typeface="Arial" charset="0"/>
                <a:sym typeface="Raleway" pitchFamily="34" charset="0"/>
              </a:rPr>
              <a:t>EXCHANGE PROGRAM</a:t>
            </a:r>
            <a:endParaRPr lang="en-US" sz="2400" smtClean="0">
              <a:solidFill>
                <a:srgbClr val="F46524"/>
              </a:solidFill>
              <a:latin typeface="Raleway" pitchFamily="34" charset="0"/>
              <a:cs typeface="Arial" charset="0"/>
              <a:sym typeface="Raleway" pitchFamily="34" charset="0"/>
            </a:endParaRPr>
          </a:p>
        </p:txBody>
      </p:sp>
      <p:pic>
        <p:nvPicPr>
          <p:cNvPr id="43019" name="Google Shape;484;p46"/>
          <p:cNvPicPr preferRelativeResize="0">
            <a:picLocks noChangeAspect="1" noChangeArrowheads="1"/>
          </p:cNvPicPr>
          <p:nvPr/>
        </p:nvPicPr>
        <p:blipFill>
          <a:blip r:embed="rId4"/>
          <a:srcRect/>
          <a:stretch>
            <a:fillRect/>
          </a:stretch>
        </p:blipFill>
        <p:spPr bwMode="auto">
          <a:xfrm>
            <a:off x="3429000" y="1776413"/>
            <a:ext cx="2211388" cy="2211387"/>
          </a:xfrm>
          <a:prstGeom prst="rect">
            <a:avLst/>
          </a:prstGeom>
          <a:noFill/>
          <a:ln w="9525">
            <a:noFill/>
            <a:miter lim="800000"/>
            <a:headEnd/>
            <a:tailEnd/>
          </a:ln>
        </p:spPr>
      </p:pic>
      <p:sp>
        <p:nvSpPr>
          <p:cNvPr id="43020" name="Google Shape;485;p46"/>
          <p:cNvSpPr>
            <a:spLocks noChangeArrowheads="1"/>
          </p:cNvSpPr>
          <p:nvPr/>
        </p:nvSpPr>
        <p:spPr bwMode="auto">
          <a:xfrm>
            <a:off x="3644900" y="1863725"/>
            <a:ext cx="1774825" cy="1790700"/>
          </a:xfrm>
          <a:prstGeom prst="roundRect">
            <a:avLst>
              <a:gd name="adj" fmla="val 16667"/>
            </a:avLst>
          </a:prstGeom>
          <a:noFill/>
          <a:ln w="28575">
            <a:solidFill>
              <a:srgbClr val="1155CC"/>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Google Shape;490;p47"/>
          <p:cNvSpPr>
            <a:spLocks noChangeArrowheads="1"/>
          </p:cNvSpPr>
          <p:nvPr/>
        </p:nvSpPr>
        <p:spPr bwMode="auto">
          <a:xfrm>
            <a:off x="0" y="798513"/>
            <a:ext cx="9144000" cy="93662"/>
          </a:xfrm>
          <a:prstGeom prst="rect">
            <a:avLst/>
          </a:prstGeom>
          <a:solidFill>
            <a:srgbClr val="3D85C6"/>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44035" name="Google Shape;491;p47"/>
          <p:cNvSpPr>
            <a:spLocks noChangeArrowheads="1"/>
          </p:cNvSpPr>
          <p:nvPr/>
        </p:nvSpPr>
        <p:spPr bwMode="auto">
          <a:xfrm>
            <a:off x="2792413" y="358775"/>
            <a:ext cx="3568700" cy="533400"/>
          </a:xfrm>
          <a:prstGeom prst="rect">
            <a:avLst/>
          </a:prstGeom>
          <a:solidFill>
            <a:srgbClr val="3D85C6"/>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44036" name="Google Shape;492;p47"/>
          <p:cNvSpPr txBox="1">
            <a:spLocks noGrp="1"/>
          </p:cNvSpPr>
          <p:nvPr>
            <p:ph type="title"/>
          </p:nvPr>
        </p:nvSpPr>
        <p:spPr>
          <a:xfrm>
            <a:off x="2792413" y="179388"/>
            <a:ext cx="3568700" cy="1019175"/>
          </a:xfrm>
        </p:spPr>
        <p:txBody>
          <a:bodyPr anchor="t"/>
          <a:lstStyle/>
          <a:p>
            <a:pPr algn="ctr" eaLnBrk="1" hangingPunct="1">
              <a:spcBef>
                <a:spcPct val="0"/>
              </a:spcBef>
              <a:spcAft>
                <a:spcPct val="0"/>
              </a:spcAft>
              <a:buClr>
                <a:srgbClr val="FFFFFF"/>
              </a:buClr>
              <a:buFont typeface="Raleway" pitchFamily="34" charset="0"/>
              <a:buNone/>
            </a:pPr>
            <a:r>
              <a:rPr lang="en-US" b="1" smtClean="0">
                <a:solidFill>
                  <a:srgbClr val="FFFFFF"/>
                </a:solidFill>
                <a:latin typeface="Raleway" pitchFamily="34" charset="0"/>
                <a:cs typeface="Arial" charset="0"/>
                <a:sym typeface="Raleway" pitchFamily="34" charset="0"/>
              </a:rPr>
              <a:t>FACEBOOK</a:t>
            </a:r>
          </a:p>
        </p:txBody>
      </p:sp>
      <p:sp>
        <p:nvSpPr>
          <p:cNvPr id="44037" name="Google Shape;493;p47"/>
          <p:cNvSpPr txBox="1">
            <a:spLocks noChangeArrowheads="1"/>
          </p:cNvSpPr>
          <p:nvPr/>
        </p:nvSpPr>
        <p:spPr bwMode="auto">
          <a:xfrm>
            <a:off x="282575" y="941388"/>
            <a:ext cx="8440738" cy="257175"/>
          </a:xfrm>
          <a:prstGeom prst="rect">
            <a:avLst/>
          </a:prstGeom>
          <a:noFill/>
          <a:ln w="9525">
            <a:noFill/>
            <a:miter lim="800000"/>
            <a:headEnd/>
            <a:tailEnd/>
          </a:ln>
        </p:spPr>
        <p:txBody>
          <a:bodyPr lIns="91425" tIns="91425" rIns="91425" bIns="91425" anchor="ctr"/>
          <a:lstStyle/>
          <a:p>
            <a:pPr algn="ctr">
              <a:buClr>
                <a:srgbClr val="000000"/>
              </a:buClr>
              <a:buFont typeface="Arial" charset="0"/>
              <a:buNone/>
            </a:pPr>
            <a:r>
              <a:rPr lang="en-US" b="1">
                <a:solidFill>
                  <a:srgbClr val="F3F3F3"/>
                </a:solidFill>
                <a:latin typeface="Lato" pitchFamily="34" charset="0"/>
                <a:sym typeface="Lato" pitchFamily="34" charset="0"/>
              </a:rPr>
              <a:t>IMC has created Facebook pages for every department in the University</a:t>
            </a:r>
          </a:p>
        </p:txBody>
      </p:sp>
      <p:pic>
        <p:nvPicPr>
          <p:cNvPr id="44038" name="Google Shape;494;p47"/>
          <p:cNvPicPr preferRelativeResize="0">
            <a:picLocks noChangeAspect="1" noChangeArrowheads="1"/>
          </p:cNvPicPr>
          <p:nvPr/>
        </p:nvPicPr>
        <p:blipFill>
          <a:blip r:embed="rId3"/>
          <a:srcRect/>
          <a:stretch>
            <a:fillRect/>
          </a:stretch>
        </p:blipFill>
        <p:spPr bwMode="auto">
          <a:xfrm>
            <a:off x="563563" y="1376363"/>
            <a:ext cx="2581275" cy="3392487"/>
          </a:xfrm>
          <a:prstGeom prst="rect">
            <a:avLst/>
          </a:prstGeom>
          <a:noFill/>
          <a:ln w="9525">
            <a:noFill/>
            <a:miter lim="800000"/>
            <a:headEnd/>
            <a:tailEnd/>
          </a:ln>
        </p:spPr>
      </p:pic>
      <p:pic>
        <p:nvPicPr>
          <p:cNvPr id="44039" name="Google Shape;495;p47"/>
          <p:cNvPicPr preferRelativeResize="0">
            <a:picLocks noChangeAspect="1" noChangeArrowheads="1"/>
          </p:cNvPicPr>
          <p:nvPr/>
        </p:nvPicPr>
        <p:blipFill>
          <a:blip r:embed="rId4"/>
          <a:srcRect/>
          <a:stretch>
            <a:fillRect/>
          </a:stretch>
        </p:blipFill>
        <p:spPr bwMode="auto">
          <a:xfrm>
            <a:off x="3286125" y="1376363"/>
            <a:ext cx="2581275" cy="3392487"/>
          </a:xfrm>
          <a:prstGeom prst="rect">
            <a:avLst/>
          </a:prstGeom>
          <a:noFill/>
          <a:ln w="9525">
            <a:noFill/>
            <a:miter lim="800000"/>
            <a:headEnd/>
            <a:tailEnd/>
          </a:ln>
        </p:spPr>
      </p:pic>
      <p:pic>
        <p:nvPicPr>
          <p:cNvPr id="44040" name="Google Shape;496;p47"/>
          <p:cNvPicPr preferRelativeResize="0">
            <a:picLocks noChangeAspect="1" noChangeArrowheads="1"/>
          </p:cNvPicPr>
          <p:nvPr/>
        </p:nvPicPr>
        <p:blipFill>
          <a:blip r:embed="rId5"/>
          <a:srcRect/>
          <a:stretch>
            <a:fillRect/>
          </a:stretch>
        </p:blipFill>
        <p:spPr bwMode="auto">
          <a:xfrm>
            <a:off x="6008688" y="1376363"/>
            <a:ext cx="2581275" cy="3392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Google Shape;501;p48"/>
          <p:cNvSpPr>
            <a:spLocks noChangeArrowheads="1"/>
          </p:cNvSpPr>
          <p:nvPr/>
        </p:nvSpPr>
        <p:spPr bwMode="auto">
          <a:xfrm>
            <a:off x="-287338" y="2295525"/>
            <a:ext cx="10009188" cy="458788"/>
          </a:xfrm>
          <a:prstGeom prst="rect">
            <a:avLst/>
          </a:prstGeom>
          <a:noFill/>
          <a:ln w="76200">
            <a:solidFill>
              <a:srgbClr val="F3F3F3"/>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pic>
        <p:nvPicPr>
          <p:cNvPr id="45059" name="Google Shape;502;p48"/>
          <p:cNvPicPr preferRelativeResize="0">
            <a:picLocks noChangeAspect="1" noChangeArrowheads="1"/>
          </p:cNvPicPr>
          <p:nvPr/>
        </p:nvPicPr>
        <p:blipFill>
          <a:blip r:embed="rId3"/>
          <a:srcRect/>
          <a:stretch>
            <a:fillRect/>
          </a:stretch>
        </p:blipFill>
        <p:spPr bwMode="auto">
          <a:xfrm>
            <a:off x="2184400" y="201613"/>
            <a:ext cx="4546600" cy="4545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txBox="1">
            <a:spLocks noGrp="1"/>
          </p:cNvSpPr>
          <p:nvPr>
            <p:ph type="title"/>
          </p:nvPr>
        </p:nvSpPr>
        <p:spPr>
          <a:xfrm>
            <a:off x="282575" y="712788"/>
            <a:ext cx="8485188" cy="3835400"/>
          </a:xfrm>
        </p:spPr>
        <p:txBody>
          <a:bodyPr/>
          <a:lstStyle/>
          <a:p>
            <a:pPr algn="ctr" eaLnBrk="1" hangingPunct="1">
              <a:spcBef>
                <a:spcPct val="0"/>
              </a:spcBef>
              <a:spcAft>
                <a:spcPct val="0"/>
              </a:spcAft>
              <a:buClr>
                <a:srgbClr val="FFFFFF"/>
              </a:buClr>
              <a:buFont typeface="Raleway" pitchFamily="34" charset="0"/>
              <a:buNone/>
            </a:pPr>
            <a:r>
              <a:rPr lang="en-US" b="1" smtClean="0">
                <a:solidFill>
                  <a:srgbClr val="FFFFFF"/>
                </a:solidFill>
                <a:latin typeface="Raleway" pitchFamily="34" charset="0"/>
                <a:cs typeface="Arial" charset="0"/>
                <a:sym typeface="Raleway" pitchFamily="34" charset="0"/>
              </a:rPr>
              <a:t>BEST TOOLS </a:t>
            </a:r>
            <a:br>
              <a:rPr lang="en-US" b="1" smtClean="0">
                <a:solidFill>
                  <a:srgbClr val="FFFFFF"/>
                </a:solidFill>
                <a:latin typeface="Raleway" pitchFamily="34" charset="0"/>
                <a:cs typeface="Arial" charset="0"/>
                <a:sym typeface="Raleway" pitchFamily="34" charset="0"/>
              </a:rPr>
            </a:br>
            <a:r>
              <a:rPr lang="en-US" b="1" smtClean="0">
                <a:solidFill>
                  <a:srgbClr val="FFFFFF"/>
                </a:solidFill>
                <a:latin typeface="Raleway" pitchFamily="34" charset="0"/>
                <a:cs typeface="Arial" charset="0"/>
                <a:sym typeface="Raleway" pitchFamily="34" charset="0"/>
              </a:rPr>
              <a:t>TO SHARE </a:t>
            </a:r>
            <a:br>
              <a:rPr lang="en-US" b="1" smtClean="0">
                <a:solidFill>
                  <a:srgbClr val="FFFFFF"/>
                </a:solidFill>
                <a:latin typeface="Raleway" pitchFamily="34" charset="0"/>
                <a:cs typeface="Arial" charset="0"/>
                <a:sym typeface="Raleway" pitchFamily="34" charset="0"/>
              </a:rPr>
            </a:br>
            <a:r>
              <a:rPr lang="en-US" b="1" smtClean="0">
                <a:solidFill>
                  <a:srgbClr val="FFFFFF"/>
                </a:solidFill>
                <a:latin typeface="Raleway" pitchFamily="34" charset="0"/>
                <a:cs typeface="Arial" charset="0"/>
                <a:sym typeface="Raleway" pitchFamily="34" charset="0"/>
              </a:rPr>
              <a:t>PRE-CLASS/POST-CLASS </a:t>
            </a:r>
            <a:r>
              <a:rPr lang="en-US" sz="3200" b="1" smtClean="0">
                <a:solidFill>
                  <a:schemeClr val="tx1"/>
                </a:solidFill>
                <a:latin typeface="Raleway" pitchFamily="34" charset="0"/>
                <a:cs typeface="Arial" charset="0"/>
                <a:sym typeface="Raleway" pitchFamily="34" charset="0"/>
              </a:rPr>
              <a:t>RESOURCES, DEPARTMENT ACTIVITIES</a:t>
            </a:r>
          </a:p>
        </p:txBody>
      </p:sp>
      <p:pic>
        <p:nvPicPr>
          <p:cNvPr id="46083" name="Google Shape;484;p46"/>
          <p:cNvPicPr preferRelativeResize="0">
            <a:picLocks noChangeAspect="1" noChangeArrowheads="1"/>
          </p:cNvPicPr>
          <p:nvPr/>
        </p:nvPicPr>
        <p:blipFill>
          <a:blip r:embed="rId2"/>
          <a:srcRect/>
          <a:stretch>
            <a:fillRect/>
          </a:stretch>
        </p:blipFill>
        <p:spPr bwMode="auto">
          <a:xfrm>
            <a:off x="584200" y="954088"/>
            <a:ext cx="2211388" cy="2211387"/>
          </a:xfrm>
          <a:prstGeom prst="rect">
            <a:avLst/>
          </a:prstGeom>
          <a:noFill/>
          <a:ln w="9525">
            <a:noFill/>
            <a:miter lim="800000"/>
            <a:headEnd/>
            <a:tailEnd/>
          </a:ln>
        </p:spPr>
      </p:pic>
      <p:pic>
        <p:nvPicPr>
          <p:cNvPr id="46084" name="Google Shape;502;p48"/>
          <p:cNvPicPr preferRelativeResize="0">
            <a:picLocks noChangeAspect="1" noChangeArrowheads="1"/>
          </p:cNvPicPr>
          <p:nvPr/>
        </p:nvPicPr>
        <p:blipFill>
          <a:blip r:embed="rId3"/>
          <a:srcRect/>
          <a:stretch>
            <a:fillRect/>
          </a:stretch>
        </p:blipFill>
        <p:spPr bwMode="auto">
          <a:xfrm>
            <a:off x="6380163" y="812800"/>
            <a:ext cx="2124075" cy="220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Google Shape;507;p49"/>
          <p:cNvSpPr txBox="1">
            <a:spLocks noGrp="1"/>
          </p:cNvSpPr>
          <p:nvPr>
            <p:ph type="title"/>
          </p:nvPr>
        </p:nvSpPr>
        <p:spPr>
          <a:xfrm>
            <a:off x="4027488" y="26988"/>
            <a:ext cx="3944937" cy="1019175"/>
          </a:xfrm>
        </p:spPr>
        <p:txBody>
          <a:bodyPr anchor="t"/>
          <a:lstStyle/>
          <a:p>
            <a:pPr algn="ctr" eaLnBrk="1" hangingPunct="1">
              <a:spcBef>
                <a:spcPct val="0"/>
              </a:spcBef>
              <a:spcAft>
                <a:spcPct val="0"/>
              </a:spcAft>
              <a:buClr>
                <a:srgbClr val="FFFFFF"/>
              </a:buClr>
              <a:buFont typeface="Raleway" pitchFamily="34" charset="0"/>
              <a:buNone/>
            </a:pPr>
            <a:r>
              <a:rPr lang="en-US" b="1" smtClean="0">
                <a:solidFill>
                  <a:srgbClr val="FFFFFF"/>
                </a:solidFill>
                <a:latin typeface="Raleway" pitchFamily="34" charset="0"/>
                <a:cs typeface="Arial" charset="0"/>
                <a:sym typeface="Raleway" pitchFamily="34" charset="0"/>
              </a:rPr>
              <a:t>Activity</a:t>
            </a:r>
          </a:p>
        </p:txBody>
      </p:sp>
      <p:sp>
        <p:nvSpPr>
          <p:cNvPr id="47107" name="Google Shape;508;p49"/>
          <p:cNvSpPr txBox="1">
            <a:spLocks noChangeArrowheads="1"/>
          </p:cNvSpPr>
          <p:nvPr/>
        </p:nvSpPr>
        <p:spPr bwMode="auto">
          <a:xfrm>
            <a:off x="3781425" y="1905000"/>
            <a:ext cx="5110163" cy="1019175"/>
          </a:xfrm>
          <a:prstGeom prst="rect">
            <a:avLst/>
          </a:prstGeom>
          <a:noFill/>
          <a:ln w="9525">
            <a:noFill/>
            <a:miter lim="800000"/>
            <a:headEnd/>
            <a:tailEnd/>
          </a:ln>
        </p:spPr>
        <p:txBody>
          <a:bodyPr lIns="91425" tIns="91425" rIns="91425" bIns="91425" anchor="ctr"/>
          <a:lstStyle/>
          <a:p>
            <a:pPr algn="just">
              <a:buClr>
                <a:srgbClr val="000000"/>
              </a:buClr>
              <a:buFont typeface="Arial" charset="0"/>
              <a:buNone/>
            </a:pPr>
            <a:r>
              <a:rPr lang="en-US" b="1">
                <a:solidFill>
                  <a:srgbClr val="F3F3F3"/>
                </a:solidFill>
                <a:latin typeface="Lato" pitchFamily="34" charset="0"/>
                <a:sym typeface="Lato" pitchFamily="34" charset="0"/>
              </a:rPr>
              <a:t>Whatsapp is used for all sorts of exchange of communication.</a:t>
            </a:r>
          </a:p>
          <a:p>
            <a:pPr algn="just">
              <a:buClr>
                <a:srgbClr val="000000"/>
              </a:buClr>
              <a:buFont typeface="Arial" charset="0"/>
              <a:buNone/>
            </a:pPr>
            <a:r>
              <a:rPr lang="en-US" b="1">
                <a:solidFill>
                  <a:srgbClr val="F3F3F3"/>
                </a:solidFill>
                <a:latin typeface="Lato" pitchFamily="34" charset="0"/>
                <a:sym typeface="Lato" pitchFamily="34" charset="0"/>
              </a:rPr>
              <a:t>Why not use it for the purpose of education.</a:t>
            </a:r>
          </a:p>
        </p:txBody>
      </p:sp>
      <p:sp>
        <p:nvSpPr>
          <p:cNvPr id="47108" name="Google Shape;509;p49"/>
          <p:cNvSpPr>
            <a:spLocks noChangeArrowheads="1"/>
          </p:cNvSpPr>
          <p:nvPr/>
        </p:nvSpPr>
        <p:spPr bwMode="auto">
          <a:xfrm>
            <a:off x="0" y="946150"/>
            <a:ext cx="9144000" cy="422275"/>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47109" name="Google Shape;510;p49"/>
          <p:cNvSpPr txBox="1">
            <a:spLocks noGrp="1"/>
          </p:cNvSpPr>
          <p:nvPr>
            <p:ph type="title"/>
          </p:nvPr>
        </p:nvSpPr>
        <p:spPr>
          <a:xfrm>
            <a:off x="4017963" y="788988"/>
            <a:ext cx="4873625" cy="1019175"/>
          </a:xfrm>
        </p:spPr>
        <p:txBody>
          <a:bodyPr anchor="t"/>
          <a:lstStyle/>
          <a:p>
            <a:pPr algn="ctr" eaLnBrk="1" hangingPunct="1">
              <a:spcBef>
                <a:spcPct val="0"/>
              </a:spcBef>
              <a:spcAft>
                <a:spcPct val="0"/>
              </a:spcAft>
              <a:buClr>
                <a:srgbClr val="FFFFFF"/>
              </a:buClr>
              <a:buFont typeface="Raleway" pitchFamily="34" charset="0"/>
              <a:buNone/>
            </a:pPr>
            <a:r>
              <a:rPr lang="en-US" sz="3600" b="1" smtClean="0">
                <a:solidFill>
                  <a:srgbClr val="FFFFFF"/>
                </a:solidFill>
                <a:latin typeface="Raleway" pitchFamily="34" charset="0"/>
                <a:cs typeface="Arial" charset="0"/>
                <a:sym typeface="Raleway" pitchFamily="34" charset="0"/>
              </a:rPr>
              <a:t>VERTICAL GROUPS</a:t>
            </a:r>
          </a:p>
        </p:txBody>
      </p:sp>
      <p:sp>
        <p:nvSpPr>
          <p:cNvPr id="47110" name="Google Shape;511;p49"/>
          <p:cNvSpPr txBox="1">
            <a:spLocks noChangeArrowheads="1"/>
          </p:cNvSpPr>
          <p:nvPr/>
        </p:nvSpPr>
        <p:spPr bwMode="auto">
          <a:xfrm>
            <a:off x="3773488" y="4527550"/>
            <a:ext cx="5022850" cy="714375"/>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1200" i="1">
                <a:solidFill>
                  <a:srgbClr val="FFFFFF"/>
                </a:solidFill>
                <a:latin typeface="Lato" pitchFamily="34" charset="0"/>
                <a:sym typeface="Lato" pitchFamily="34" charset="0"/>
              </a:rPr>
              <a:t>Faculties can and should take this as official communication with their students which in-turn makes them more approachable to the students.</a:t>
            </a:r>
          </a:p>
        </p:txBody>
      </p:sp>
      <p:pic>
        <p:nvPicPr>
          <p:cNvPr id="47111" name="Google Shape;512;p49"/>
          <p:cNvPicPr preferRelativeResize="0">
            <a:picLocks noChangeAspect="1" noChangeArrowheads="1"/>
          </p:cNvPicPr>
          <p:nvPr/>
        </p:nvPicPr>
        <p:blipFill>
          <a:blip r:embed="rId3"/>
          <a:srcRect/>
          <a:stretch>
            <a:fillRect/>
          </a:stretch>
        </p:blipFill>
        <p:spPr bwMode="auto">
          <a:xfrm>
            <a:off x="374650" y="214313"/>
            <a:ext cx="2624138" cy="4724400"/>
          </a:xfrm>
          <a:prstGeom prst="rect">
            <a:avLst/>
          </a:prstGeom>
          <a:noFill/>
          <a:ln w="9525">
            <a:noFill/>
            <a:miter lim="800000"/>
            <a:headEnd/>
            <a:tailEnd/>
          </a:ln>
        </p:spPr>
      </p:pic>
      <p:sp>
        <p:nvSpPr>
          <p:cNvPr id="513" name="Google Shape;513;p49"/>
          <p:cNvSpPr txBox="1"/>
          <p:nvPr/>
        </p:nvSpPr>
        <p:spPr>
          <a:xfrm>
            <a:off x="3324225" y="3146425"/>
            <a:ext cx="5567363" cy="1019175"/>
          </a:xfrm>
          <a:prstGeom prst="rect">
            <a:avLst/>
          </a:prstGeom>
          <a:noFill/>
          <a:ln>
            <a:noFill/>
          </a:ln>
        </p:spPr>
        <p:txBody>
          <a:bodyPr spcFirstLastPara="1" lIns="91425" tIns="91425" rIns="91425" bIns="91425" anchor="ctr"/>
          <a:lstStyle/>
          <a:p>
            <a:pPr marL="457200" indent="-317500" algn="just" fontAlgn="auto">
              <a:spcBef>
                <a:spcPts val="0"/>
              </a:spcBef>
              <a:spcAft>
                <a:spcPts val="0"/>
              </a:spcAft>
              <a:buClr>
                <a:schemeClr val="lt1"/>
              </a:buClr>
              <a:buSzPts val="1400"/>
              <a:buFont typeface="Lato"/>
              <a:buChar char="●"/>
              <a:defRPr/>
            </a:pPr>
            <a:r>
              <a:rPr lang="en" kern="0">
                <a:solidFill>
                  <a:schemeClr val="lt1"/>
                </a:solidFill>
                <a:latin typeface="Lato"/>
                <a:ea typeface="Lato"/>
                <a:cs typeface="Lato"/>
                <a:sym typeface="Lato"/>
              </a:rPr>
              <a:t>Groups can be created for official exchange of information between the faculty and education.</a:t>
            </a:r>
            <a:endParaRPr kern="0">
              <a:solidFill>
                <a:schemeClr val="lt1"/>
              </a:solidFill>
              <a:latin typeface="Lato"/>
              <a:ea typeface="Lato"/>
              <a:cs typeface="Lato"/>
              <a:sym typeface="Lato"/>
            </a:endParaRPr>
          </a:p>
          <a:p>
            <a:pPr marL="457200" algn="just" fontAlgn="auto">
              <a:spcBef>
                <a:spcPts val="0"/>
              </a:spcBef>
              <a:spcAft>
                <a:spcPts val="0"/>
              </a:spcAft>
              <a:buClr>
                <a:srgbClr val="000000"/>
              </a:buClr>
              <a:buFont typeface="Arial"/>
              <a:buNone/>
              <a:defRPr/>
            </a:pPr>
            <a:endParaRPr b="1" kern="0">
              <a:solidFill>
                <a:srgbClr val="F3F3F3"/>
              </a:solidFill>
              <a:latin typeface="Lato"/>
              <a:ea typeface="Lato"/>
              <a:cs typeface="Lato"/>
              <a:sym typeface="Lato"/>
            </a:endParaRPr>
          </a:p>
          <a:p>
            <a:pPr marL="457200" indent="-317500" algn="just" fontAlgn="auto">
              <a:spcBef>
                <a:spcPts val="0"/>
              </a:spcBef>
              <a:spcAft>
                <a:spcPts val="0"/>
              </a:spcAft>
              <a:buClr>
                <a:srgbClr val="F3F3F3"/>
              </a:buClr>
              <a:buSzPts val="1400"/>
              <a:buFont typeface="Lato"/>
              <a:buChar char="●"/>
              <a:defRPr/>
            </a:pPr>
            <a:r>
              <a:rPr lang="en" b="1" kern="0">
                <a:solidFill>
                  <a:srgbClr val="F3F3F3"/>
                </a:solidFill>
                <a:latin typeface="Lato"/>
                <a:ea typeface="Lato"/>
                <a:cs typeface="Lato"/>
                <a:sym typeface="Lato"/>
              </a:rPr>
              <a:t>Doubts and queries can be cleared.</a:t>
            </a:r>
            <a:br>
              <a:rPr lang="en" b="1" kern="0">
                <a:solidFill>
                  <a:srgbClr val="F3F3F3"/>
                </a:solidFill>
                <a:latin typeface="Lato"/>
                <a:ea typeface="Lato"/>
                <a:cs typeface="Lato"/>
                <a:sym typeface="Lato"/>
              </a:rPr>
            </a:br>
            <a:endParaRPr b="1" kern="0">
              <a:solidFill>
                <a:srgbClr val="F3F3F3"/>
              </a:solidFill>
              <a:latin typeface="Lato"/>
              <a:ea typeface="Lato"/>
              <a:cs typeface="Lato"/>
              <a:sym typeface="Lato"/>
            </a:endParaRPr>
          </a:p>
          <a:p>
            <a:pPr marL="457200" indent="-317500" algn="just" fontAlgn="auto">
              <a:spcBef>
                <a:spcPts val="0"/>
              </a:spcBef>
              <a:spcAft>
                <a:spcPts val="0"/>
              </a:spcAft>
              <a:buClr>
                <a:srgbClr val="F3F3F3"/>
              </a:buClr>
              <a:buSzPts val="1400"/>
              <a:buFont typeface="Lato"/>
              <a:buChar char="●"/>
              <a:defRPr/>
            </a:pPr>
            <a:r>
              <a:rPr lang="en" b="1" kern="0">
                <a:solidFill>
                  <a:srgbClr val="F3F3F3"/>
                </a:solidFill>
                <a:latin typeface="Lato"/>
                <a:ea typeface="Lato"/>
                <a:cs typeface="Lato"/>
                <a:sym typeface="Lato"/>
              </a:rPr>
              <a:t>Intimidations regarding a guest lecture, seminar or a field visit can be made to the students who can further coordinate accordingly.</a:t>
            </a:r>
            <a:endParaRPr b="1" kern="0">
              <a:solidFill>
                <a:srgbClr val="F3F3F3"/>
              </a:solidFill>
              <a:latin typeface="Lato"/>
              <a:ea typeface="Lato"/>
              <a:cs typeface="Lato"/>
              <a:sym typeface="Lato"/>
            </a:endParaRPr>
          </a:p>
        </p:txBody>
      </p:sp>
      <p:sp>
        <p:nvSpPr>
          <p:cNvPr id="47113" name="Google Shape;514;p49"/>
          <p:cNvSpPr txBox="1">
            <a:spLocks noChangeArrowheads="1"/>
          </p:cNvSpPr>
          <p:nvPr/>
        </p:nvSpPr>
        <p:spPr bwMode="auto">
          <a:xfrm>
            <a:off x="3781425" y="1371600"/>
            <a:ext cx="5110163" cy="1019175"/>
          </a:xfrm>
          <a:prstGeom prst="rect">
            <a:avLst/>
          </a:prstGeom>
          <a:noFill/>
          <a:ln w="9525">
            <a:noFill/>
            <a:miter lim="800000"/>
            <a:headEnd/>
            <a:tailEnd/>
          </a:ln>
        </p:spPr>
        <p:txBody>
          <a:bodyPr lIns="91425" tIns="91425" rIns="91425" bIns="91425" anchor="ctr"/>
          <a:lstStyle/>
          <a:p>
            <a:pPr algn="just">
              <a:buClr>
                <a:srgbClr val="000000"/>
              </a:buClr>
              <a:buFont typeface="Arial" charset="0"/>
              <a:buNone/>
            </a:pPr>
            <a:r>
              <a:rPr lang="en-US" sz="1600" b="1" i="1" u="sng">
                <a:solidFill>
                  <a:srgbClr val="F3F3F3"/>
                </a:solidFill>
                <a:latin typeface="Lato" pitchFamily="34" charset="0"/>
                <a:sym typeface="Lato" pitchFamily="34" charset="0"/>
              </a:rPr>
              <a:t>The creation of vertical groups every year should be done extensively.</a:t>
            </a:r>
          </a:p>
        </p:txBody>
      </p:sp>
      <p:pic>
        <p:nvPicPr>
          <p:cNvPr id="47114" name="Google Shape;515;p49"/>
          <p:cNvPicPr preferRelativeResize="0">
            <a:picLocks noChangeAspect="1" noChangeArrowheads="1"/>
          </p:cNvPicPr>
          <p:nvPr/>
        </p:nvPicPr>
        <p:blipFill>
          <a:blip r:embed="rId4"/>
          <a:srcRect/>
          <a:stretch>
            <a:fillRect/>
          </a:stretch>
        </p:blipFill>
        <p:spPr bwMode="auto">
          <a:xfrm>
            <a:off x="3051175" y="695325"/>
            <a:ext cx="923925" cy="92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Google Shape;520;p50"/>
          <p:cNvSpPr>
            <a:spLocks noChangeArrowheads="1"/>
          </p:cNvSpPr>
          <p:nvPr/>
        </p:nvSpPr>
        <p:spPr bwMode="auto">
          <a:xfrm>
            <a:off x="0" y="946150"/>
            <a:ext cx="9144000" cy="422275"/>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48131" name="Google Shape;521;p50"/>
          <p:cNvPicPr preferRelativeResize="0">
            <a:picLocks noChangeAspect="1" noChangeArrowheads="1"/>
          </p:cNvPicPr>
          <p:nvPr/>
        </p:nvPicPr>
        <p:blipFill>
          <a:blip r:embed="rId3"/>
          <a:srcRect/>
          <a:stretch>
            <a:fillRect/>
          </a:stretch>
        </p:blipFill>
        <p:spPr bwMode="auto">
          <a:xfrm>
            <a:off x="374650" y="214313"/>
            <a:ext cx="2624138" cy="4724400"/>
          </a:xfrm>
          <a:prstGeom prst="rect">
            <a:avLst/>
          </a:prstGeom>
          <a:noFill/>
          <a:ln w="9525">
            <a:noFill/>
            <a:miter lim="800000"/>
            <a:headEnd/>
            <a:tailEnd/>
          </a:ln>
        </p:spPr>
      </p:pic>
      <p:pic>
        <p:nvPicPr>
          <p:cNvPr id="48132" name="Google Shape;522;p50"/>
          <p:cNvPicPr preferRelativeResize="0">
            <a:picLocks noChangeAspect="1" noChangeArrowheads="1"/>
          </p:cNvPicPr>
          <p:nvPr/>
        </p:nvPicPr>
        <p:blipFill>
          <a:blip r:embed="rId4"/>
          <a:srcRect/>
          <a:stretch>
            <a:fillRect/>
          </a:stretch>
        </p:blipFill>
        <p:spPr bwMode="auto">
          <a:xfrm>
            <a:off x="3160713" y="214313"/>
            <a:ext cx="2624137" cy="4724400"/>
          </a:xfrm>
          <a:prstGeom prst="rect">
            <a:avLst/>
          </a:prstGeom>
          <a:noFill/>
          <a:ln w="9525">
            <a:noFill/>
            <a:miter lim="800000"/>
            <a:headEnd/>
            <a:tailEnd/>
          </a:ln>
        </p:spPr>
      </p:pic>
      <p:pic>
        <p:nvPicPr>
          <p:cNvPr id="48133" name="Google Shape;523;p50"/>
          <p:cNvPicPr preferRelativeResize="0">
            <a:picLocks noChangeAspect="1" noChangeArrowheads="1"/>
          </p:cNvPicPr>
          <p:nvPr/>
        </p:nvPicPr>
        <p:blipFill>
          <a:blip r:embed="rId5"/>
          <a:srcRect/>
          <a:stretch>
            <a:fillRect/>
          </a:stretch>
        </p:blipFill>
        <p:spPr bwMode="auto">
          <a:xfrm>
            <a:off x="6105525" y="214313"/>
            <a:ext cx="2624138"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Google Shape;528;p51"/>
          <p:cNvSpPr txBox="1">
            <a:spLocks noGrp="1"/>
          </p:cNvSpPr>
          <p:nvPr>
            <p:ph type="title"/>
          </p:nvPr>
        </p:nvSpPr>
        <p:spPr>
          <a:xfrm>
            <a:off x="282575" y="2617788"/>
            <a:ext cx="8623300" cy="3835400"/>
          </a:xfrm>
        </p:spPr>
        <p:txBody>
          <a:bodyPr anchor="t">
            <a:noAutofit/>
          </a:bodyPr>
          <a:lstStyle/>
          <a:p>
            <a:pPr eaLnBrk="1" fontAlgn="auto" hangingPunct="1">
              <a:buFont typeface="Raleway"/>
              <a:buNone/>
              <a:defRPr/>
            </a:pPr>
            <a:r>
              <a:rPr lang="en" b="1">
                <a:solidFill>
                  <a:schemeClr val="accent5"/>
                </a:solidFill>
                <a:latin typeface="Raleway"/>
                <a:ea typeface="Raleway"/>
                <a:cs typeface="Raleway"/>
                <a:sym typeface="Raleway"/>
              </a:rPr>
              <a:t>The Aim </a:t>
            </a:r>
            <a:r>
              <a:rPr lang="en" b="1">
                <a:solidFill>
                  <a:srgbClr val="F3F3F3"/>
                </a:solidFill>
                <a:latin typeface="Raleway"/>
                <a:ea typeface="Raleway"/>
                <a:cs typeface="Raleway"/>
                <a:sym typeface="Raleway"/>
              </a:rPr>
              <a:t>is to build</a:t>
            </a:r>
            <a:r>
              <a:rPr b="1">
                <a:solidFill>
                  <a:srgbClr val="F3F3F3"/>
                </a:solidFill>
                <a:latin typeface="Raleway"/>
                <a:ea typeface="Raleway"/>
                <a:cs typeface="Raleway"/>
                <a:sym typeface="Raleway"/>
              </a:rPr>
              <a:t/>
            </a:r>
            <a:br>
              <a:rPr b="1">
                <a:solidFill>
                  <a:srgbClr val="F3F3F3"/>
                </a:solidFill>
                <a:latin typeface="Raleway"/>
                <a:ea typeface="Raleway"/>
                <a:cs typeface="Raleway"/>
                <a:sym typeface="Raleway"/>
              </a:rPr>
            </a:br>
            <a:r>
              <a:rPr lang="en" sz="2400">
                <a:latin typeface="Raleway"/>
                <a:ea typeface="Raleway"/>
                <a:cs typeface="Raleway"/>
                <a:sym typeface="Raleway"/>
              </a:rPr>
              <a:t>and serve a Knowledge Society.</a:t>
            </a:r>
            <a:endParaRPr sz="2400">
              <a:latin typeface="Raleway"/>
              <a:ea typeface="Raleway"/>
              <a:cs typeface="Raleway"/>
              <a:sym typeface="Raleway"/>
            </a:endParaRPr>
          </a:p>
        </p:txBody>
      </p:sp>
      <p:sp>
        <p:nvSpPr>
          <p:cNvPr id="49155" name="Google Shape;529;p51"/>
          <p:cNvSpPr>
            <a:spLocks noChangeArrowheads="1"/>
          </p:cNvSpPr>
          <p:nvPr/>
        </p:nvSpPr>
        <p:spPr bwMode="auto">
          <a:xfrm>
            <a:off x="7112000" y="504825"/>
            <a:ext cx="1662113" cy="1662113"/>
          </a:xfrm>
          <a:prstGeom prst="ellipse">
            <a:avLst/>
          </a:prstGeom>
          <a:noFill/>
          <a:ln w="19050">
            <a:solidFill>
              <a:srgbClr val="FFFFFF"/>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49156" name="Google Shape;530;p51"/>
          <p:cNvSpPr>
            <a:spLocks noChangeArrowheads="1"/>
          </p:cNvSpPr>
          <p:nvPr/>
        </p:nvSpPr>
        <p:spPr bwMode="auto">
          <a:xfrm>
            <a:off x="6219825" y="390525"/>
            <a:ext cx="687388" cy="685800"/>
          </a:xfrm>
          <a:prstGeom prst="ellipse">
            <a:avLst/>
          </a:prstGeom>
          <a:noFill/>
          <a:ln w="19050">
            <a:solidFill>
              <a:srgbClr val="FFFFFF"/>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pic>
        <p:nvPicPr>
          <p:cNvPr id="49157" name="Google Shape;531;p51"/>
          <p:cNvPicPr preferRelativeResize="0">
            <a:picLocks noChangeAspect="1" noChangeArrowheads="1"/>
          </p:cNvPicPr>
          <p:nvPr/>
        </p:nvPicPr>
        <p:blipFill>
          <a:blip r:embed="rId3"/>
          <a:srcRect/>
          <a:stretch>
            <a:fillRect/>
          </a:stretch>
        </p:blipFill>
        <p:spPr bwMode="auto">
          <a:xfrm>
            <a:off x="676275" y="1298575"/>
            <a:ext cx="1412875" cy="982663"/>
          </a:xfrm>
          <a:prstGeom prst="rect">
            <a:avLst/>
          </a:prstGeom>
          <a:noFill/>
          <a:ln w="9525">
            <a:noFill/>
            <a:miter lim="800000"/>
            <a:headEnd/>
            <a:tailEnd/>
          </a:ln>
        </p:spPr>
      </p:pic>
      <p:sp>
        <p:nvSpPr>
          <p:cNvPr id="49158" name="Google Shape;532;p51"/>
          <p:cNvSpPr>
            <a:spLocks noChangeArrowheads="1"/>
          </p:cNvSpPr>
          <p:nvPr/>
        </p:nvSpPr>
        <p:spPr bwMode="auto">
          <a:xfrm>
            <a:off x="4572000" y="1076325"/>
            <a:ext cx="1443038" cy="1444625"/>
          </a:xfrm>
          <a:prstGeom prst="ellipse">
            <a:avLst/>
          </a:prstGeom>
          <a:noFill/>
          <a:ln w="19050">
            <a:solidFill>
              <a:srgbClr val="FFFFFF"/>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49159" name="Google Shape;533;p51"/>
          <p:cNvSpPr>
            <a:spLocks noChangeArrowheads="1"/>
          </p:cNvSpPr>
          <p:nvPr/>
        </p:nvSpPr>
        <p:spPr bwMode="auto">
          <a:xfrm>
            <a:off x="7221538" y="2520950"/>
            <a:ext cx="1443037" cy="1443038"/>
          </a:xfrm>
          <a:prstGeom prst="ellipse">
            <a:avLst/>
          </a:prstGeom>
          <a:noFill/>
          <a:ln w="19050">
            <a:solidFill>
              <a:srgbClr val="FFFFFF"/>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cxnSp>
        <p:nvCxnSpPr>
          <p:cNvPr id="49160" name="Google Shape;534;p51"/>
          <p:cNvCxnSpPr>
            <a:cxnSpLocks noChangeShapeType="1"/>
            <a:stCxn id="49163" idx="3"/>
            <a:endCxn id="49158" idx="2"/>
          </p:cNvCxnSpPr>
          <p:nvPr/>
        </p:nvCxnSpPr>
        <p:spPr bwMode="auto">
          <a:xfrm rot="10800000" flipH="1">
            <a:off x="2287588" y="1798638"/>
            <a:ext cx="2284412" cy="0"/>
          </a:xfrm>
          <a:prstGeom prst="straightConnector1">
            <a:avLst/>
          </a:prstGeom>
          <a:noFill/>
          <a:ln w="19050">
            <a:solidFill>
              <a:srgbClr val="FFFFFF"/>
            </a:solidFill>
            <a:round/>
            <a:headEnd type="oval" w="med" len="med"/>
            <a:tailEnd type="oval" w="med" len="med"/>
          </a:ln>
        </p:spPr>
      </p:cxnSp>
      <p:cxnSp>
        <p:nvCxnSpPr>
          <p:cNvPr id="49161" name="Google Shape;536;p51"/>
          <p:cNvCxnSpPr>
            <a:cxnSpLocks noChangeShapeType="1"/>
            <a:stCxn id="49158" idx="7"/>
            <a:endCxn id="49156" idx="3"/>
          </p:cNvCxnSpPr>
          <p:nvPr/>
        </p:nvCxnSpPr>
        <p:spPr bwMode="auto">
          <a:xfrm rot="10800000" flipH="1">
            <a:off x="5803900" y="976313"/>
            <a:ext cx="517525" cy="311150"/>
          </a:xfrm>
          <a:prstGeom prst="straightConnector1">
            <a:avLst/>
          </a:prstGeom>
          <a:noFill/>
          <a:ln w="19050">
            <a:solidFill>
              <a:srgbClr val="FFFFFF"/>
            </a:solidFill>
            <a:round/>
            <a:headEnd/>
            <a:tailEnd type="oval" w="med" len="med"/>
          </a:ln>
        </p:spPr>
      </p:cxnSp>
      <p:cxnSp>
        <p:nvCxnSpPr>
          <p:cNvPr id="49162" name="Google Shape;537;p51"/>
          <p:cNvCxnSpPr>
            <a:cxnSpLocks noChangeShapeType="1"/>
            <a:endCxn id="49155" idx="2"/>
          </p:cNvCxnSpPr>
          <p:nvPr/>
        </p:nvCxnSpPr>
        <p:spPr bwMode="auto">
          <a:xfrm rot="10800000" flipH="1">
            <a:off x="6015038" y="1335088"/>
            <a:ext cx="1096962" cy="463550"/>
          </a:xfrm>
          <a:prstGeom prst="straightConnector1">
            <a:avLst/>
          </a:prstGeom>
          <a:noFill/>
          <a:ln w="19050">
            <a:solidFill>
              <a:srgbClr val="FFFFFF"/>
            </a:solidFill>
            <a:round/>
            <a:headEnd type="oval" w="med" len="med"/>
            <a:tailEnd/>
          </a:ln>
        </p:spPr>
      </p:cxnSp>
      <p:sp>
        <p:nvSpPr>
          <p:cNvPr id="49163" name="Google Shape;535;p51"/>
          <p:cNvSpPr>
            <a:spLocks noChangeArrowheads="1"/>
          </p:cNvSpPr>
          <p:nvPr/>
        </p:nvSpPr>
        <p:spPr bwMode="auto">
          <a:xfrm>
            <a:off x="501650" y="1217613"/>
            <a:ext cx="1785938" cy="1162050"/>
          </a:xfrm>
          <a:prstGeom prst="roundRect">
            <a:avLst>
              <a:gd name="adj" fmla="val 16667"/>
            </a:avLst>
          </a:prstGeom>
          <a:noFill/>
          <a:ln w="19050">
            <a:solidFill>
              <a:srgbClr val="FFFFFF"/>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cxnSp>
        <p:nvCxnSpPr>
          <p:cNvPr id="49164" name="Google Shape;538;p51"/>
          <p:cNvCxnSpPr>
            <a:cxnSpLocks noChangeShapeType="1"/>
            <a:stCxn id="49156" idx="6"/>
            <a:endCxn id="49155" idx="1"/>
          </p:cNvCxnSpPr>
          <p:nvPr/>
        </p:nvCxnSpPr>
        <p:spPr bwMode="auto">
          <a:xfrm>
            <a:off x="6907213" y="733425"/>
            <a:ext cx="447675" cy="14288"/>
          </a:xfrm>
          <a:prstGeom prst="straightConnector1">
            <a:avLst/>
          </a:prstGeom>
          <a:noFill/>
          <a:ln w="19050">
            <a:solidFill>
              <a:srgbClr val="FFFFFF"/>
            </a:solidFill>
            <a:round/>
            <a:headEnd/>
            <a:tailEnd type="oval" w="med" len="med"/>
          </a:ln>
        </p:spPr>
      </p:cxnSp>
      <p:cxnSp>
        <p:nvCxnSpPr>
          <p:cNvPr id="49165" name="Google Shape;539;p51"/>
          <p:cNvCxnSpPr>
            <a:cxnSpLocks noChangeShapeType="1"/>
            <a:stCxn id="49155" idx="4"/>
            <a:endCxn id="49159" idx="7"/>
          </p:cNvCxnSpPr>
          <p:nvPr/>
        </p:nvCxnSpPr>
        <p:spPr bwMode="auto">
          <a:xfrm>
            <a:off x="7943850" y="2166938"/>
            <a:ext cx="509588" cy="565150"/>
          </a:xfrm>
          <a:prstGeom prst="straightConnector1">
            <a:avLst/>
          </a:prstGeom>
          <a:noFill/>
          <a:ln w="19050">
            <a:solidFill>
              <a:srgbClr val="FFFFFF"/>
            </a:solidFill>
            <a:round/>
            <a:headEnd type="oval" w="med" len="med"/>
            <a:tailEnd type="oval" w="med" len="med"/>
          </a:ln>
        </p:spPr>
      </p:cxnSp>
      <p:cxnSp>
        <p:nvCxnSpPr>
          <p:cNvPr id="49166" name="Google Shape;540;p51"/>
          <p:cNvCxnSpPr>
            <a:cxnSpLocks noChangeShapeType="1"/>
            <a:stCxn id="49159" idx="2"/>
            <a:endCxn id="49158" idx="5"/>
          </p:cNvCxnSpPr>
          <p:nvPr/>
        </p:nvCxnSpPr>
        <p:spPr bwMode="auto">
          <a:xfrm rot="10800000">
            <a:off x="5803900" y="2308225"/>
            <a:ext cx="1417638" cy="933450"/>
          </a:xfrm>
          <a:prstGeom prst="straightConnector1">
            <a:avLst/>
          </a:prstGeom>
          <a:noFill/>
          <a:ln w="19050">
            <a:solidFill>
              <a:srgbClr val="FFFFFF"/>
            </a:solidFill>
            <a:round/>
            <a:headEnd type="oval" w="med" len="med"/>
            <a:tailEnd type="oval" w="med" len="med"/>
          </a:ln>
        </p:spPr>
      </p:cxnSp>
      <p:cxnSp>
        <p:nvCxnSpPr>
          <p:cNvPr id="49167" name="Google Shape;541;p51"/>
          <p:cNvCxnSpPr>
            <a:cxnSpLocks noChangeShapeType="1"/>
            <a:stCxn id="49159" idx="1"/>
            <a:endCxn id="49156" idx="5"/>
          </p:cNvCxnSpPr>
          <p:nvPr/>
        </p:nvCxnSpPr>
        <p:spPr bwMode="auto">
          <a:xfrm rot="10800000">
            <a:off x="6805613" y="976313"/>
            <a:ext cx="627062" cy="1755775"/>
          </a:xfrm>
          <a:prstGeom prst="straightConnector1">
            <a:avLst/>
          </a:prstGeom>
          <a:noFill/>
          <a:ln w="19050">
            <a:solidFill>
              <a:srgbClr val="FFFFFF"/>
            </a:solidFill>
            <a:round/>
            <a:headEnd type="oval" w="med" len="med"/>
            <a:tailEnd type="oval" w="med" len="med"/>
          </a:ln>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Google Shape;546;p52"/>
          <p:cNvSpPr txBox="1">
            <a:spLocks noChangeArrowheads="1"/>
          </p:cNvSpPr>
          <p:nvPr/>
        </p:nvSpPr>
        <p:spPr bwMode="auto">
          <a:xfrm>
            <a:off x="455613" y="523875"/>
            <a:ext cx="4503737" cy="1366838"/>
          </a:xfrm>
          <a:prstGeom prst="rect">
            <a:avLst/>
          </a:prstGeom>
          <a:noFill/>
          <a:ln w="9525">
            <a:noFill/>
            <a:miter lim="800000"/>
            <a:headEnd/>
            <a:tailEnd/>
          </a:ln>
        </p:spPr>
        <p:txBody>
          <a:bodyPr lIns="91425" tIns="91425" rIns="91425" bIns="91425"/>
          <a:lstStyle/>
          <a:p>
            <a:pPr>
              <a:spcBef>
                <a:spcPts val="1600"/>
              </a:spcBef>
              <a:buClr>
                <a:srgbClr val="000000"/>
              </a:buClr>
              <a:buSzPts val="1100"/>
              <a:buFont typeface="Arial" charset="0"/>
              <a:buNone/>
            </a:pPr>
            <a:r>
              <a:rPr lang="en-US" sz="6800" b="1">
                <a:solidFill>
                  <a:srgbClr val="353535"/>
                </a:solidFill>
                <a:latin typeface="Raleway" pitchFamily="34" charset="0"/>
                <a:sym typeface="Raleway" pitchFamily="34" charset="0"/>
              </a:rPr>
              <a:t>LAUNCH</a:t>
            </a:r>
            <a:endParaRPr lang="en-US" sz="6800">
              <a:solidFill>
                <a:srgbClr val="353535"/>
              </a:solidFill>
            </a:endParaRPr>
          </a:p>
        </p:txBody>
      </p:sp>
      <p:sp>
        <p:nvSpPr>
          <p:cNvPr id="50179" name="Google Shape;547;p52"/>
          <p:cNvSpPr txBox="1">
            <a:spLocks noGrp="1"/>
          </p:cNvSpPr>
          <p:nvPr>
            <p:ph type="title"/>
          </p:nvPr>
        </p:nvSpPr>
        <p:spPr>
          <a:xfrm>
            <a:off x="493713" y="214313"/>
            <a:ext cx="4044950" cy="727075"/>
          </a:xfrm>
        </p:spPr>
        <p:txBody>
          <a:bodyPr anchor="ctr"/>
          <a:lstStyle/>
          <a:p>
            <a:pPr algn="l" eaLnBrk="1" hangingPunct="1">
              <a:spcBef>
                <a:spcPts val="1600"/>
              </a:spcBef>
              <a:spcAft>
                <a:spcPct val="0"/>
              </a:spcAft>
              <a:buClr>
                <a:srgbClr val="000000"/>
              </a:buClr>
              <a:buSzPts val="1100"/>
            </a:pPr>
            <a:r>
              <a:rPr lang="en-US" sz="2000" b="1" smtClean="0">
                <a:solidFill>
                  <a:srgbClr val="FF5E0E"/>
                </a:solidFill>
                <a:latin typeface="Raleway" pitchFamily="34" charset="0"/>
                <a:cs typeface="Arial" charset="0"/>
                <a:sym typeface="Raleway" pitchFamily="34" charset="0"/>
              </a:rPr>
              <a:t>IMC Manuu YouTube Channel</a:t>
            </a:r>
          </a:p>
        </p:txBody>
      </p:sp>
      <p:sp>
        <p:nvSpPr>
          <p:cNvPr id="50180" name="Google Shape;548;p52"/>
          <p:cNvSpPr txBox="1">
            <a:spLocks noChangeArrowheads="1"/>
          </p:cNvSpPr>
          <p:nvPr/>
        </p:nvSpPr>
        <p:spPr bwMode="auto">
          <a:xfrm>
            <a:off x="555625" y="1762125"/>
            <a:ext cx="3630613" cy="2782888"/>
          </a:xfrm>
          <a:prstGeom prst="rect">
            <a:avLst/>
          </a:prstGeom>
          <a:noFill/>
          <a:ln w="9525">
            <a:noFill/>
            <a:miter lim="800000"/>
            <a:headEnd/>
            <a:tailEnd/>
          </a:ln>
        </p:spPr>
        <p:txBody>
          <a:bodyPr lIns="91425" tIns="91425" rIns="91425" bIns="91425"/>
          <a:lstStyle/>
          <a:p>
            <a:pPr algn="just">
              <a:spcBef>
                <a:spcPts val="600"/>
              </a:spcBef>
              <a:buClr>
                <a:srgbClr val="000000"/>
              </a:buClr>
              <a:buSzPts val="1100"/>
              <a:buFont typeface="Arial" charset="0"/>
              <a:buNone/>
            </a:pPr>
            <a:r>
              <a:rPr lang="en-US" b="1">
                <a:solidFill>
                  <a:srgbClr val="666666"/>
                </a:solidFill>
                <a:latin typeface="Lato" pitchFamily="34" charset="0"/>
                <a:sym typeface="Lato" pitchFamily="34" charset="0"/>
              </a:rPr>
              <a:t>To provide the wider access of Higher Education,</a:t>
            </a:r>
            <a:r>
              <a:rPr lang="en-US">
                <a:solidFill>
                  <a:srgbClr val="666666"/>
                </a:solidFill>
                <a:latin typeface="Lato" pitchFamily="34" charset="0"/>
                <a:sym typeface="Lato" pitchFamily="34" charset="0"/>
              </a:rPr>
              <a:t> Instructional Media Centre created IMC MANUU Youtube channel which has a repository of curriculum based audio-visual programmes of various streams like Science, Social Science, Life Science, Education and Training,  Arts and Languages etc. and these are </a:t>
            </a:r>
            <a:r>
              <a:rPr lang="en-US" b="1">
                <a:solidFill>
                  <a:srgbClr val="666666"/>
                </a:solidFill>
                <a:latin typeface="Lato" pitchFamily="34" charset="0"/>
                <a:sym typeface="Lato" pitchFamily="34" charset="0"/>
              </a:rPr>
              <a:t>available to masses free of cost all across the globe.</a:t>
            </a:r>
            <a:endParaRPr lang="en-US" b="1">
              <a:solidFill>
                <a:srgbClr val="F46524"/>
              </a:solidFill>
              <a:latin typeface="Lato" pitchFamily="34" charset="0"/>
              <a:sym typeface="Lato" pitchFamily="34" charset="0"/>
            </a:endParaRPr>
          </a:p>
        </p:txBody>
      </p:sp>
      <p:pic>
        <p:nvPicPr>
          <p:cNvPr id="50181" name="Google Shape;549;p52"/>
          <p:cNvPicPr preferRelativeResize="0">
            <a:picLocks noChangeAspect="1" noChangeArrowheads="1"/>
          </p:cNvPicPr>
          <p:nvPr/>
        </p:nvPicPr>
        <p:blipFill>
          <a:blip r:embed="rId3"/>
          <a:srcRect/>
          <a:stretch>
            <a:fillRect/>
          </a:stretch>
        </p:blipFill>
        <p:spPr bwMode="auto">
          <a:xfrm>
            <a:off x="1695450" y="4114800"/>
            <a:ext cx="1046163" cy="727075"/>
          </a:xfrm>
          <a:prstGeom prst="rect">
            <a:avLst/>
          </a:prstGeom>
          <a:noFill/>
          <a:ln w="9525">
            <a:noFill/>
            <a:miter lim="800000"/>
            <a:headEnd/>
            <a:tailEnd/>
          </a:ln>
        </p:spPr>
      </p:pic>
      <p:pic>
        <p:nvPicPr>
          <p:cNvPr id="50182" name="Google Shape;550;p52"/>
          <p:cNvPicPr preferRelativeResize="0">
            <a:picLocks noChangeAspect="1" noChangeArrowheads="1"/>
          </p:cNvPicPr>
          <p:nvPr/>
        </p:nvPicPr>
        <p:blipFill>
          <a:blip r:embed="rId4"/>
          <a:srcRect/>
          <a:stretch>
            <a:fillRect/>
          </a:stretch>
        </p:blipFill>
        <p:spPr bwMode="auto">
          <a:xfrm>
            <a:off x="5310188" y="249238"/>
            <a:ext cx="3260725" cy="4592637"/>
          </a:xfrm>
          <a:prstGeom prst="rect">
            <a:avLst/>
          </a:prstGeom>
          <a:noFill/>
          <a:ln w="9525">
            <a:noFill/>
            <a:miter lim="800000"/>
            <a:headEnd/>
            <a:tailEnd/>
          </a:ln>
        </p:spPr>
      </p:pic>
      <p:sp>
        <p:nvSpPr>
          <p:cNvPr id="50183" name="Google Shape;551;p52"/>
          <p:cNvSpPr>
            <a:spLocks noChangeArrowheads="1"/>
          </p:cNvSpPr>
          <p:nvPr/>
        </p:nvSpPr>
        <p:spPr bwMode="auto">
          <a:xfrm>
            <a:off x="4956175" y="4435475"/>
            <a:ext cx="153988" cy="153988"/>
          </a:xfrm>
          <a:prstGeom prst="ellipse">
            <a:avLst/>
          </a:prstGeom>
          <a:solidFill>
            <a:srgbClr val="FFFFFF"/>
          </a:solidFill>
          <a:ln w="9525">
            <a:solidFill>
              <a:srgbClr val="FFFFFF"/>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
        <p:nvSpPr>
          <p:cNvPr id="50184" name="Google Shape;552;p52"/>
          <p:cNvSpPr>
            <a:spLocks noChangeArrowheads="1"/>
          </p:cNvSpPr>
          <p:nvPr/>
        </p:nvSpPr>
        <p:spPr bwMode="auto">
          <a:xfrm>
            <a:off x="4846638" y="4332288"/>
            <a:ext cx="374650" cy="373062"/>
          </a:xfrm>
          <a:prstGeom prst="ellipse">
            <a:avLst/>
          </a:prstGeom>
          <a:noFill/>
          <a:ln w="38100">
            <a:solidFill>
              <a:srgbClr val="FFFFFF"/>
            </a:solidFill>
            <a:round/>
            <a:headEnd type="none" w="sm" len="sm"/>
            <a:tailEnd type="none" w="sm" len="sm"/>
          </a:ln>
        </p:spPr>
        <p:txBody>
          <a:bodyPr lIns="91425" tIns="91425" rIns="91425" bIns="91425" anchor="ctr"/>
          <a:lstStyle/>
          <a:p>
            <a:pPr>
              <a:buClr>
                <a:srgbClr val="000000"/>
              </a:buClr>
              <a:buFont typeface="Arial" charset="0"/>
              <a:buNone/>
            </a:pP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Google Shape;105;p17"/>
          <p:cNvPicPr preferRelativeResize="0">
            <a:picLocks noChangeAspect="1" noChangeArrowheads="1"/>
          </p:cNvPicPr>
          <p:nvPr/>
        </p:nvPicPr>
        <p:blipFill>
          <a:blip r:embed="rId3"/>
          <a:srcRect b="14900"/>
          <a:stretch>
            <a:fillRect/>
          </a:stretch>
        </p:blipFill>
        <p:spPr bwMode="auto">
          <a:xfrm>
            <a:off x="-1471613" y="0"/>
            <a:ext cx="12087226" cy="5143500"/>
          </a:xfrm>
          <a:prstGeom prst="rect">
            <a:avLst/>
          </a:prstGeom>
          <a:noFill/>
          <a:ln w="9525">
            <a:noFill/>
            <a:miter lim="800000"/>
            <a:headEnd/>
            <a:tailEnd/>
          </a:ln>
        </p:spPr>
      </p:pic>
      <p:sp>
        <p:nvSpPr>
          <p:cNvPr id="106" name="Google Shape;106;p17"/>
          <p:cNvSpPr txBox="1"/>
          <p:nvPr/>
        </p:nvSpPr>
        <p:spPr>
          <a:xfrm>
            <a:off x="1511300" y="3502025"/>
            <a:ext cx="6638925" cy="790575"/>
          </a:xfrm>
          <a:prstGeom prst="rect">
            <a:avLst/>
          </a:prstGeom>
          <a:noFill/>
          <a:ln>
            <a:noFill/>
          </a:ln>
          <a:effectLst>
            <a:outerShdw blurRad="57150" dist="114300" dir="3360000" algn="bl" rotWithShape="0">
              <a:srgbClr val="000000">
                <a:alpha val="84000"/>
              </a:srgbClr>
            </a:outerShdw>
          </a:effectLst>
        </p:spPr>
        <p:txBody>
          <a:bodyPr spcFirstLastPara="1" lIns="91425" tIns="91425" rIns="91425" bIns="91425"/>
          <a:lstStyle/>
          <a:p>
            <a:pPr fontAlgn="auto">
              <a:spcBef>
                <a:spcPts val="0"/>
              </a:spcBef>
              <a:spcAft>
                <a:spcPts val="0"/>
              </a:spcAft>
              <a:buClr>
                <a:srgbClr val="000000"/>
              </a:buClr>
              <a:buFont typeface="Arial"/>
              <a:buNone/>
              <a:defRPr/>
            </a:pPr>
            <a:r>
              <a:rPr lang="en" sz="6000" b="1" kern="0">
                <a:solidFill>
                  <a:srgbClr val="FFFFFF"/>
                </a:solidFill>
                <a:latin typeface="Raleway"/>
                <a:ea typeface="Raleway"/>
                <a:cs typeface="Raleway"/>
                <a:sym typeface="Raleway"/>
              </a:rPr>
              <a:t>DIGITAL WORLD</a:t>
            </a:r>
            <a:endParaRPr sz="6000" b="1" kern="0">
              <a:solidFill>
                <a:srgbClr val="FFFFFF"/>
              </a:solidFill>
              <a:latin typeface="Raleway"/>
              <a:ea typeface="Raleway"/>
              <a:cs typeface="Raleway"/>
              <a:sym typeface="Raleway"/>
            </a:endParaRPr>
          </a:p>
        </p:txBody>
      </p:sp>
      <p:sp>
        <p:nvSpPr>
          <p:cNvPr id="107" name="Google Shape;107;p17"/>
          <p:cNvSpPr txBox="1"/>
          <p:nvPr/>
        </p:nvSpPr>
        <p:spPr>
          <a:xfrm>
            <a:off x="2730500" y="4187825"/>
            <a:ext cx="7192963" cy="790575"/>
          </a:xfrm>
          <a:prstGeom prst="rect">
            <a:avLst/>
          </a:prstGeom>
          <a:noFill/>
          <a:ln>
            <a:noFill/>
          </a:ln>
          <a:effectLst>
            <a:outerShdw blurRad="57150" dist="57150" dir="1500000" algn="bl" rotWithShape="0">
              <a:srgbClr val="000000">
                <a:alpha val="91000"/>
              </a:srgbClr>
            </a:outerShdw>
          </a:effectLst>
        </p:spPr>
        <p:txBody>
          <a:bodyPr spcFirstLastPara="1" lIns="91425" tIns="91425" rIns="91425" bIns="91425"/>
          <a:lstStyle/>
          <a:p>
            <a:pPr fontAlgn="auto">
              <a:spcBef>
                <a:spcPts val="0"/>
              </a:spcBef>
              <a:spcAft>
                <a:spcPts val="0"/>
              </a:spcAft>
              <a:buClr>
                <a:srgbClr val="000000"/>
              </a:buClr>
              <a:buFont typeface="Arial"/>
              <a:buNone/>
              <a:defRPr/>
            </a:pPr>
            <a:r>
              <a:rPr lang="en" sz="3000" b="1" kern="0">
                <a:solidFill>
                  <a:srgbClr val="FFFFFF"/>
                </a:solidFill>
                <a:latin typeface="Raleway"/>
                <a:ea typeface="Raleway"/>
                <a:cs typeface="Raleway"/>
                <a:sym typeface="Raleway"/>
              </a:rPr>
              <a:t>INFORMATION AGE</a:t>
            </a:r>
            <a:endParaRPr sz="3000" b="1" kern="0">
              <a:solidFill>
                <a:srgbClr val="FFFFFF"/>
              </a:solidFill>
              <a:latin typeface="Raleway"/>
              <a:ea typeface="Raleway"/>
              <a:cs typeface="Raleway"/>
              <a:sym typeface="Raleway"/>
            </a:endParaRPr>
          </a:p>
        </p:txBody>
      </p:sp>
      <p:sp>
        <p:nvSpPr>
          <p:cNvPr id="15365" name="Google Shape;108;p17"/>
          <p:cNvSpPr>
            <a:spLocks noChangeArrowheads="1"/>
          </p:cNvSpPr>
          <p:nvPr/>
        </p:nvSpPr>
        <p:spPr bwMode="auto">
          <a:xfrm>
            <a:off x="0" y="4437063"/>
            <a:ext cx="2701925" cy="115887"/>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15366" name="Google Shape;109;p17"/>
          <p:cNvSpPr>
            <a:spLocks noChangeArrowheads="1"/>
          </p:cNvSpPr>
          <p:nvPr/>
        </p:nvSpPr>
        <p:spPr bwMode="auto">
          <a:xfrm>
            <a:off x="6442075" y="4437063"/>
            <a:ext cx="2701925" cy="115887"/>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Google Shape;557;p53"/>
          <p:cNvPicPr preferRelativeResize="0">
            <a:picLocks noChangeAspect="1" noChangeArrowheads="1"/>
          </p:cNvPicPr>
          <p:nvPr/>
        </p:nvPicPr>
        <p:blipFill>
          <a:blip r:embed="rId3"/>
          <a:srcRect t="4146" b="5125"/>
          <a:stretch>
            <a:fillRect/>
          </a:stretch>
        </p:blipFill>
        <p:spPr bwMode="auto">
          <a:xfrm>
            <a:off x="180975" y="249238"/>
            <a:ext cx="8867775" cy="4522787"/>
          </a:xfrm>
          <a:prstGeom prst="rect">
            <a:avLst/>
          </a:prstGeom>
          <a:noFill/>
          <a:ln w="38100">
            <a:solidFill>
              <a:schemeClr val="bg2"/>
            </a:solidFill>
            <a:round/>
            <a:headEnd type="none" w="sm" len="sm"/>
            <a:tailEnd type="none" w="sm" len="sm"/>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Google Shape;562;p54"/>
          <p:cNvSpPr>
            <a:spLocks noChangeArrowheads="1"/>
          </p:cNvSpPr>
          <p:nvPr/>
        </p:nvSpPr>
        <p:spPr bwMode="auto">
          <a:xfrm>
            <a:off x="0" y="4797425"/>
            <a:ext cx="9144000" cy="315913"/>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52227" name="Google Shape;563;p54"/>
          <p:cNvPicPr preferRelativeResize="0">
            <a:picLocks noChangeAspect="1" noChangeArrowheads="1"/>
          </p:cNvPicPr>
          <p:nvPr/>
        </p:nvPicPr>
        <p:blipFill>
          <a:blip r:embed="rId3"/>
          <a:srcRect t="6329" b="4527"/>
          <a:stretch>
            <a:fillRect/>
          </a:stretch>
        </p:blipFill>
        <p:spPr bwMode="auto">
          <a:xfrm>
            <a:off x="439738" y="920750"/>
            <a:ext cx="8101012" cy="3760788"/>
          </a:xfrm>
          <a:prstGeom prst="rect">
            <a:avLst/>
          </a:prstGeom>
          <a:noFill/>
          <a:ln w="9525">
            <a:noFill/>
            <a:miter lim="800000"/>
            <a:headEnd/>
            <a:tailEnd/>
          </a:ln>
        </p:spPr>
      </p:pic>
      <p:sp>
        <p:nvSpPr>
          <p:cNvPr id="52228" name="Google Shape;564;p54"/>
          <p:cNvSpPr>
            <a:spLocks noChangeArrowheads="1"/>
          </p:cNvSpPr>
          <p:nvPr/>
        </p:nvSpPr>
        <p:spPr bwMode="auto">
          <a:xfrm>
            <a:off x="2279650" y="198438"/>
            <a:ext cx="446088" cy="763587"/>
          </a:xfrm>
          <a:prstGeom prst="downArrow">
            <a:avLst>
              <a:gd name="adj1" fmla="val 50000"/>
              <a:gd name="adj2" fmla="val 50179"/>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52229" name="Google Shape;565;p54"/>
          <p:cNvSpPr>
            <a:spLocks noChangeArrowheads="1"/>
          </p:cNvSpPr>
          <p:nvPr/>
        </p:nvSpPr>
        <p:spPr bwMode="auto">
          <a:xfrm>
            <a:off x="2320925" y="255588"/>
            <a:ext cx="361950" cy="617537"/>
          </a:xfrm>
          <a:prstGeom prst="downArrow">
            <a:avLst>
              <a:gd name="adj1" fmla="val 50000"/>
              <a:gd name="adj2" fmla="val 50007"/>
            </a:avLst>
          </a:prstGeom>
          <a:solidFill>
            <a:srgbClr val="FFFFFF"/>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52230" name="Google Shape;566;p54"/>
          <p:cNvSpPr txBox="1">
            <a:spLocks noChangeArrowheads="1"/>
          </p:cNvSpPr>
          <p:nvPr/>
        </p:nvSpPr>
        <p:spPr bwMode="auto">
          <a:xfrm>
            <a:off x="2874963" y="333375"/>
            <a:ext cx="6132512" cy="714375"/>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1800" b="1">
                <a:solidFill>
                  <a:srgbClr val="FFFFFF"/>
                </a:solidFill>
                <a:latin typeface="Lato" pitchFamily="34" charset="0"/>
                <a:sym typeface="Lato" pitchFamily="34" charset="0"/>
              </a:rPr>
              <a:t>GO TO THE LINK </a:t>
            </a:r>
            <a:r>
              <a:rPr lang="en-US" sz="1800" b="1" i="1" u="sng">
                <a:solidFill>
                  <a:schemeClr val="hlink"/>
                </a:solidFill>
                <a:latin typeface="Lato" pitchFamily="34" charset="0"/>
                <a:sym typeface="Lato" pitchFamily="34" charset="0"/>
                <a:hlinkClick r:id="rId4"/>
              </a:rPr>
              <a:t> </a:t>
            </a:r>
            <a:r>
              <a:rPr lang="en-US" sz="1800" b="1" i="1" u="sng">
                <a:solidFill>
                  <a:srgbClr val="FFFFFF"/>
                </a:solidFill>
                <a:latin typeface="Lato" pitchFamily="34" charset="0"/>
                <a:sym typeface="Lato" pitchFamily="34" charset="0"/>
                <a:hlinkClick r:id="rId4"/>
              </a:rPr>
              <a:t>https://www.youtube.com/imcmanuu</a:t>
            </a:r>
            <a:endParaRPr lang="en-US" sz="1800" b="1" i="1">
              <a:solidFill>
                <a:srgbClr val="FFFFFF"/>
              </a:solidFill>
              <a:latin typeface="Lato" pitchFamily="34" charset="0"/>
              <a:sym typeface="Lato" pitchFamily="34" charset="0"/>
            </a:endParaRPr>
          </a:p>
        </p:txBody>
      </p:sp>
      <p:sp>
        <p:nvSpPr>
          <p:cNvPr id="52231" name="Google Shape;567;p54"/>
          <p:cNvSpPr>
            <a:spLocks noChangeArrowheads="1"/>
          </p:cNvSpPr>
          <p:nvPr/>
        </p:nvSpPr>
        <p:spPr bwMode="auto">
          <a:xfrm>
            <a:off x="6581775" y="2554288"/>
            <a:ext cx="1255713" cy="1257300"/>
          </a:xfrm>
          <a:prstGeom prst="ellipse">
            <a:avLst/>
          </a:prstGeom>
          <a:noFill/>
          <a:ln w="76200">
            <a:solidFill>
              <a:srgbClr val="990000"/>
            </a:solidFill>
            <a:round/>
            <a:headEnd type="none" w="sm" len="sm"/>
            <a:tailEnd type="none" w="sm" len="sm"/>
          </a:ln>
        </p:spPr>
        <p:txBody>
          <a:bodyPr lIns="91425" tIns="91425" rIns="91425" bIns="91425" anchor="ctr"/>
          <a:lstStyle/>
          <a:p>
            <a:pPr>
              <a:buClr>
                <a:srgbClr val="000000"/>
              </a:buClr>
              <a:buFont typeface="Arial" charset="0"/>
              <a:buNone/>
            </a:pPr>
            <a:r>
              <a:rPr lang="en-US"/>
              <a:t>  </a:t>
            </a:r>
          </a:p>
        </p:txBody>
      </p:sp>
      <p:sp>
        <p:nvSpPr>
          <p:cNvPr id="52232" name="Google Shape;568;p54"/>
          <p:cNvSpPr>
            <a:spLocks noChangeArrowheads="1"/>
          </p:cNvSpPr>
          <p:nvPr/>
        </p:nvSpPr>
        <p:spPr bwMode="auto">
          <a:xfrm>
            <a:off x="6353175" y="2312988"/>
            <a:ext cx="1703388" cy="1704975"/>
          </a:xfrm>
          <a:prstGeom prst="ellipse">
            <a:avLst/>
          </a:prstGeom>
          <a:noFill/>
          <a:ln w="19050">
            <a:solidFill>
              <a:srgbClr val="990000"/>
            </a:solidFill>
            <a:round/>
            <a:headEnd type="none" w="sm" len="sm"/>
            <a:tailEnd type="none" w="sm" len="sm"/>
          </a:ln>
        </p:spPr>
        <p:txBody>
          <a:bodyPr lIns="91425" tIns="91425" rIns="91425" bIns="91425" anchor="ctr"/>
          <a:lstStyle/>
          <a:p>
            <a:pPr>
              <a:buClr>
                <a:srgbClr val="000000"/>
              </a:buClr>
              <a:buFont typeface="Arial" charset="0"/>
              <a:buNone/>
            </a:pPr>
            <a:r>
              <a:rPr lang="en-US"/>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Google Shape;139;p19"/>
          <p:cNvPicPr preferRelativeResize="0">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140" name="Google Shape;140;p19"/>
          <p:cNvSpPr txBox="1"/>
          <p:nvPr/>
        </p:nvSpPr>
        <p:spPr>
          <a:xfrm>
            <a:off x="838200" y="3138488"/>
            <a:ext cx="8197850" cy="1117600"/>
          </a:xfrm>
          <a:prstGeom prst="rect">
            <a:avLst/>
          </a:prstGeom>
          <a:noFill/>
          <a:ln>
            <a:noFill/>
          </a:ln>
          <a:effectLst>
            <a:outerShdw blurRad="28575" dist="76200" dir="9780000" algn="bl" rotWithShape="0">
              <a:srgbClr val="000000">
                <a:alpha val="85000"/>
              </a:srgbClr>
            </a:outerShdw>
          </a:effectLst>
        </p:spPr>
        <p:txBody>
          <a:bodyPr spcFirstLastPara="1" lIns="91425" tIns="91425" rIns="91425" bIns="91425"/>
          <a:lstStyle/>
          <a:p>
            <a:pPr fontAlgn="auto">
              <a:spcBef>
                <a:spcPts val="0"/>
              </a:spcBef>
              <a:spcAft>
                <a:spcPts val="0"/>
              </a:spcAft>
              <a:buClr>
                <a:srgbClr val="000000"/>
              </a:buClr>
              <a:buFont typeface="Arial"/>
              <a:buNone/>
              <a:defRPr/>
            </a:pPr>
            <a:r>
              <a:rPr lang="en" sz="4800" b="1" kern="0">
                <a:solidFill>
                  <a:srgbClr val="FFFFFF"/>
                </a:solidFill>
                <a:latin typeface="Raleway"/>
                <a:ea typeface="Raleway"/>
                <a:cs typeface="Raleway"/>
                <a:sym typeface="Raleway"/>
              </a:rPr>
              <a:t>INFORMATION IS POWER</a:t>
            </a:r>
            <a:endParaRPr sz="4800" b="1" kern="0">
              <a:solidFill>
                <a:srgbClr val="FFFFFF"/>
              </a:solidFill>
              <a:latin typeface="Raleway"/>
              <a:ea typeface="Raleway"/>
              <a:cs typeface="Raleway"/>
              <a:sym typeface="Raleway"/>
            </a:endParaRPr>
          </a:p>
        </p:txBody>
      </p:sp>
      <p:sp>
        <p:nvSpPr>
          <p:cNvPr id="53252" name="Google Shape;141;p19"/>
          <p:cNvSpPr txBox="1">
            <a:spLocks noChangeArrowheads="1"/>
          </p:cNvSpPr>
          <p:nvPr/>
        </p:nvSpPr>
        <p:spPr bwMode="auto">
          <a:xfrm>
            <a:off x="2544763" y="4083050"/>
            <a:ext cx="4121150" cy="460375"/>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1800" i="1">
                <a:solidFill>
                  <a:srgbClr val="FFFFFF"/>
                </a:solidFill>
                <a:latin typeface="Lato" pitchFamily="34" charset="0"/>
                <a:sym typeface="Lato" pitchFamily="34" charset="0"/>
              </a:rPr>
              <a:t>And the powerful withholds information</a:t>
            </a:r>
          </a:p>
        </p:txBody>
      </p:sp>
      <p:sp>
        <p:nvSpPr>
          <p:cNvPr id="53253" name="Google Shape;142;p19"/>
          <p:cNvSpPr>
            <a:spLocks noChangeArrowheads="1"/>
          </p:cNvSpPr>
          <p:nvPr/>
        </p:nvSpPr>
        <p:spPr bwMode="auto">
          <a:xfrm flipH="1">
            <a:off x="6456363" y="4256088"/>
            <a:ext cx="2687637" cy="11430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53254" name="Google Shape;143;p19"/>
          <p:cNvSpPr>
            <a:spLocks noChangeArrowheads="1"/>
          </p:cNvSpPr>
          <p:nvPr/>
        </p:nvSpPr>
        <p:spPr bwMode="auto">
          <a:xfrm flipH="1">
            <a:off x="0" y="4256088"/>
            <a:ext cx="2503488" cy="11430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Google Shape;573;p55"/>
          <p:cNvSpPr>
            <a:spLocks noChangeArrowheads="1"/>
          </p:cNvSpPr>
          <p:nvPr/>
        </p:nvSpPr>
        <p:spPr bwMode="auto">
          <a:xfrm>
            <a:off x="0" y="4187825"/>
            <a:ext cx="9144000" cy="31750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54275" name="Google Shape;574;p55"/>
          <p:cNvSpPr>
            <a:spLocks noChangeArrowheads="1"/>
          </p:cNvSpPr>
          <p:nvPr/>
        </p:nvSpPr>
        <p:spPr bwMode="auto">
          <a:xfrm>
            <a:off x="0" y="390525"/>
            <a:ext cx="9144000" cy="39688"/>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54276" name="Google Shape;575;p55"/>
          <p:cNvPicPr preferRelativeResize="0">
            <a:picLocks noChangeAspect="1" noChangeArrowheads="1"/>
          </p:cNvPicPr>
          <p:nvPr/>
        </p:nvPicPr>
        <p:blipFill>
          <a:blip r:embed="rId3"/>
          <a:srcRect/>
          <a:stretch>
            <a:fillRect/>
          </a:stretch>
        </p:blipFill>
        <p:spPr bwMode="auto">
          <a:xfrm>
            <a:off x="1611313" y="0"/>
            <a:ext cx="592455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Google Shape;580;p56"/>
          <p:cNvSpPr>
            <a:spLocks noChangeArrowheads="1"/>
          </p:cNvSpPr>
          <p:nvPr/>
        </p:nvSpPr>
        <p:spPr bwMode="auto">
          <a:xfrm>
            <a:off x="0" y="2663825"/>
            <a:ext cx="9144000" cy="31750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55299" name="Google Shape;581;p56"/>
          <p:cNvSpPr txBox="1">
            <a:spLocks noChangeArrowheads="1"/>
          </p:cNvSpPr>
          <p:nvPr/>
        </p:nvSpPr>
        <p:spPr bwMode="auto">
          <a:xfrm>
            <a:off x="996950" y="1238250"/>
            <a:ext cx="8369300" cy="1382713"/>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9600" b="1">
                <a:solidFill>
                  <a:srgbClr val="FFFFFF"/>
                </a:solidFill>
                <a:latin typeface="Raleway" pitchFamily="34" charset="0"/>
                <a:sym typeface="Raleway" pitchFamily="34" charset="0"/>
              </a:rPr>
              <a:t>THANK YOU</a:t>
            </a:r>
            <a:endParaRPr lang="en-US" sz="2800" b="1">
              <a:solidFill>
                <a:srgbClr val="FFFFFF"/>
              </a:solidFill>
              <a:latin typeface="Raleway" pitchFamily="34" charset="0"/>
              <a:sym typeface="Raleway"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Google Shape;114;p18"/>
          <p:cNvSpPr>
            <a:spLocks noChangeArrowheads="1"/>
          </p:cNvSpPr>
          <p:nvPr/>
        </p:nvSpPr>
        <p:spPr bwMode="auto">
          <a:xfrm>
            <a:off x="5543550" y="0"/>
            <a:ext cx="2708275" cy="5143500"/>
          </a:xfrm>
          <a:prstGeom prst="rect">
            <a:avLst/>
          </a:prstGeom>
          <a:solidFill>
            <a:srgbClr val="434343"/>
          </a:solidFill>
          <a:ln w="9525">
            <a:noFill/>
            <a:miter lim="800000"/>
            <a:headEnd/>
            <a:tailEnd/>
          </a:ln>
        </p:spPr>
        <p:txBody>
          <a:bodyPr lIns="91425" tIns="91425" rIns="91425" bIns="91425" anchor="ctr"/>
          <a:lstStyle/>
          <a:p>
            <a:pPr>
              <a:buClr>
                <a:srgbClr val="000000"/>
              </a:buClr>
              <a:buFont typeface="Arial" charset="0"/>
              <a:buNone/>
            </a:pPr>
            <a:endParaRPr lang="en-US"/>
          </a:p>
        </p:txBody>
      </p:sp>
      <p:cxnSp>
        <p:nvCxnSpPr>
          <p:cNvPr id="16387" name="Google Shape;115;p18"/>
          <p:cNvCxnSpPr>
            <a:cxnSpLocks noChangeShapeType="1"/>
          </p:cNvCxnSpPr>
          <p:nvPr/>
        </p:nvCxnSpPr>
        <p:spPr bwMode="auto">
          <a:xfrm rot="10800000">
            <a:off x="6980238" y="877888"/>
            <a:ext cx="2189162" cy="1416050"/>
          </a:xfrm>
          <a:prstGeom prst="straightConnector1">
            <a:avLst/>
          </a:prstGeom>
          <a:noFill/>
          <a:ln w="38100">
            <a:solidFill>
              <a:srgbClr val="FFFFFF"/>
            </a:solidFill>
            <a:round/>
            <a:headEnd/>
            <a:tailEnd/>
          </a:ln>
        </p:spPr>
      </p:cxnSp>
      <p:cxnSp>
        <p:nvCxnSpPr>
          <p:cNvPr id="16388" name="Google Shape;116;p18"/>
          <p:cNvCxnSpPr>
            <a:cxnSpLocks noChangeShapeType="1"/>
          </p:cNvCxnSpPr>
          <p:nvPr/>
        </p:nvCxnSpPr>
        <p:spPr bwMode="auto">
          <a:xfrm rot="10800000">
            <a:off x="7088188" y="2076450"/>
            <a:ext cx="2081212" cy="728663"/>
          </a:xfrm>
          <a:prstGeom prst="straightConnector1">
            <a:avLst/>
          </a:prstGeom>
          <a:noFill/>
          <a:ln w="38100">
            <a:solidFill>
              <a:srgbClr val="FFFFFF"/>
            </a:solidFill>
            <a:round/>
            <a:headEnd/>
            <a:tailEnd/>
          </a:ln>
        </p:spPr>
      </p:cxnSp>
      <p:cxnSp>
        <p:nvCxnSpPr>
          <p:cNvPr id="16389" name="Google Shape;117;p18"/>
          <p:cNvCxnSpPr>
            <a:cxnSpLocks noChangeShapeType="1"/>
          </p:cNvCxnSpPr>
          <p:nvPr/>
        </p:nvCxnSpPr>
        <p:spPr bwMode="auto">
          <a:xfrm flipH="1">
            <a:off x="7088188" y="3155950"/>
            <a:ext cx="2049462" cy="139700"/>
          </a:xfrm>
          <a:prstGeom prst="straightConnector1">
            <a:avLst/>
          </a:prstGeom>
          <a:noFill/>
          <a:ln w="38100">
            <a:solidFill>
              <a:srgbClr val="FFFFFF"/>
            </a:solidFill>
            <a:round/>
            <a:headEnd/>
            <a:tailEnd/>
          </a:ln>
        </p:spPr>
      </p:cxnSp>
      <p:cxnSp>
        <p:nvCxnSpPr>
          <p:cNvPr id="16390" name="Google Shape;118;p18"/>
          <p:cNvCxnSpPr>
            <a:cxnSpLocks noChangeShapeType="1"/>
          </p:cNvCxnSpPr>
          <p:nvPr/>
        </p:nvCxnSpPr>
        <p:spPr bwMode="auto">
          <a:xfrm flipH="1">
            <a:off x="6811963" y="3529013"/>
            <a:ext cx="2346325" cy="947737"/>
          </a:xfrm>
          <a:prstGeom prst="straightConnector1">
            <a:avLst/>
          </a:prstGeom>
          <a:noFill/>
          <a:ln w="38100">
            <a:solidFill>
              <a:srgbClr val="FFFFFF"/>
            </a:solidFill>
            <a:round/>
            <a:headEnd/>
            <a:tailEnd/>
          </a:ln>
        </p:spPr>
      </p:cxnSp>
      <p:sp>
        <p:nvSpPr>
          <p:cNvPr id="16391" name="Google Shape;119;p18"/>
          <p:cNvSpPr txBox="1">
            <a:spLocks noChangeArrowheads="1"/>
          </p:cNvSpPr>
          <p:nvPr/>
        </p:nvSpPr>
        <p:spPr bwMode="auto">
          <a:xfrm>
            <a:off x="455613" y="295275"/>
            <a:ext cx="4503737" cy="895350"/>
          </a:xfrm>
          <a:prstGeom prst="rect">
            <a:avLst/>
          </a:prstGeom>
          <a:noFill/>
          <a:ln w="9525">
            <a:noFill/>
            <a:miter lim="800000"/>
            <a:headEnd/>
            <a:tailEnd/>
          </a:ln>
        </p:spPr>
        <p:txBody>
          <a:bodyPr lIns="91425" tIns="91425" rIns="91425" bIns="91425"/>
          <a:lstStyle/>
          <a:p>
            <a:pPr>
              <a:spcBef>
                <a:spcPts val="1600"/>
              </a:spcBef>
              <a:buClr>
                <a:srgbClr val="000000"/>
              </a:buClr>
              <a:buSzPts val="1100"/>
              <a:buFont typeface="Arial" charset="0"/>
              <a:buNone/>
            </a:pPr>
            <a:r>
              <a:rPr lang="en-US" sz="3000" b="1">
                <a:solidFill>
                  <a:srgbClr val="353535"/>
                </a:solidFill>
                <a:latin typeface="Raleway" pitchFamily="34" charset="0"/>
                <a:sym typeface="Raleway" pitchFamily="34" charset="0"/>
              </a:rPr>
              <a:t>INFORMATION FLOW</a:t>
            </a:r>
            <a:endParaRPr lang="en-US" sz="3000" b="1">
              <a:solidFill>
                <a:srgbClr val="353535"/>
              </a:solidFill>
            </a:endParaRPr>
          </a:p>
        </p:txBody>
      </p:sp>
      <p:sp>
        <p:nvSpPr>
          <p:cNvPr id="16392" name="Google Shape;120;p18"/>
          <p:cNvSpPr txBox="1">
            <a:spLocks noGrp="1"/>
          </p:cNvSpPr>
          <p:nvPr>
            <p:ph type="title"/>
          </p:nvPr>
        </p:nvSpPr>
        <p:spPr>
          <a:xfrm>
            <a:off x="449263" y="-161925"/>
            <a:ext cx="4046537" cy="727075"/>
          </a:xfrm>
        </p:spPr>
        <p:txBody>
          <a:bodyPr anchor="ctr"/>
          <a:lstStyle/>
          <a:p>
            <a:pPr algn="l" eaLnBrk="1" hangingPunct="1">
              <a:lnSpc>
                <a:spcPct val="115000"/>
              </a:lnSpc>
              <a:spcBef>
                <a:spcPts val="1600"/>
              </a:spcBef>
              <a:spcAft>
                <a:spcPct val="0"/>
              </a:spcAft>
              <a:buClr>
                <a:srgbClr val="000000"/>
              </a:buClr>
              <a:buSzPts val="1100"/>
            </a:pPr>
            <a:r>
              <a:rPr lang="en-US" sz="2000" b="1" smtClean="0">
                <a:solidFill>
                  <a:srgbClr val="FF5E0E"/>
                </a:solidFill>
                <a:latin typeface="Raleway" pitchFamily="34" charset="0"/>
                <a:cs typeface="Arial" charset="0"/>
                <a:sym typeface="Raleway" pitchFamily="34" charset="0"/>
              </a:rPr>
              <a:t>UNDERSTANDING</a:t>
            </a:r>
          </a:p>
        </p:txBody>
      </p:sp>
      <p:sp>
        <p:nvSpPr>
          <p:cNvPr id="16393" name="Google Shape;121;p18"/>
          <p:cNvSpPr>
            <a:spLocks noChangeArrowheads="1"/>
          </p:cNvSpPr>
          <p:nvPr/>
        </p:nvSpPr>
        <p:spPr bwMode="auto">
          <a:xfrm>
            <a:off x="0" y="1023938"/>
            <a:ext cx="4792663" cy="36512"/>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16394" name="Google Shape;122;p18"/>
          <p:cNvPicPr preferRelativeResize="0">
            <a:picLocks noChangeAspect="1" noChangeArrowheads="1"/>
          </p:cNvPicPr>
          <p:nvPr/>
        </p:nvPicPr>
        <p:blipFill>
          <a:blip r:embed="rId3"/>
          <a:srcRect/>
          <a:stretch>
            <a:fillRect/>
          </a:stretch>
        </p:blipFill>
        <p:spPr bwMode="auto">
          <a:xfrm>
            <a:off x="763588" y="1435100"/>
            <a:ext cx="2814637" cy="2813050"/>
          </a:xfrm>
          <a:prstGeom prst="rect">
            <a:avLst/>
          </a:prstGeom>
          <a:noFill/>
          <a:ln w="9525">
            <a:noFill/>
            <a:miter lim="800000"/>
            <a:headEnd/>
            <a:tailEnd/>
          </a:ln>
        </p:spPr>
      </p:pic>
      <p:sp>
        <p:nvSpPr>
          <p:cNvPr id="16395" name="Google Shape;123;p18"/>
          <p:cNvSpPr txBox="1">
            <a:spLocks noChangeArrowheads="1"/>
          </p:cNvSpPr>
          <p:nvPr/>
        </p:nvSpPr>
        <p:spPr bwMode="auto">
          <a:xfrm>
            <a:off x="1039813" y="4316413"/>
            <a:ext cx="2706687" cy="715962"/>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2400" i="1">
                <a:latin typeface="Lato" pitchFamily="34" charset="0"/>
                <a:sym typeface="Lato" pitchFamily="34" charset="0"/>
              </a:rPr>
              <a:t>World Wide Web</a:t>
            </a:r>
          </a:p>
        </p:txBody>
      </p:sp>
      <p:sp>
        <p:nvSpPr>
          <p:cNvPr id="16396" name="Google Shape;124;p18"/>
          <p:cNvSpPr>
            <a:spLocks noChangeArrowheads="1"/>
          </p:cNvSpPr>
          <p:nvPr/>
        </p:nvSpPr>
        <p:spPr bwMode="auto">
          <a:xfrm>
            <a:off x="996950" y="4818063"/>
            <a:ext cx="2397125" cy="36512"/>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cxnSp>
        <p:nvCxnSpPr>
          <p:cNvPr id="16397" name="Google Shape;125;p18"/>
          <p:cNvCxnSpPr>
            <a:cxnSpLocks noChangeShapeType="1"/>
          </p:cNvCxnSpPr>
          <p:nvPr/>
        </p:nvCxnSpPr>
        <p:spPr bwMode="auto">
          <a:xfrm rot="10800000" flipH="1">
            <a:off x="3806825" y="877888"/>
            <a:ext cx="2840038" cy="1963737"/>
          </a:xfrm>
          <a:prstGeom prst="straightConnector1">
            <a:avLst/>
          </a:prstGeom>
          <a:noFill/>
          <a:ln w="38100">
            <a:solidFill>
              <a:srgbClr val="FFFFFF"/>
            </a:solidFill>
            <a:round/>
            <a:headEnd/>
            <a:tailEnd/>
          </a:ln>
        </p:spPr>
      </p:cxnSp>
      <p:cxnSp>
        <p:nvCxnSpPr>
          <p:cNvPr id="16398" name="Google Shape;126;p18"/>
          <p:cNvCxnSpPr>
            <a:cxnSpLocks noChangeShapeType="1"/>
          </p:cNvCxnSpPr>
          <p:nvPr/>
        </p:nvCxnSpPr>
        <p:spPr bwMode="auto">
          <a:xfrm rot="10800000" flipH="1">
            <a:off x="3851275" y="2076450"/>
            <a:ext cx="2687638" cy="1008063"/>
          </a:xfrm>
          <a:prstGeom prst="straightConnector1">
            <a:avLst/>
          </a:prstGeom>
          <a:noFill/>
          <a:ln w="38100">
            <a:solidFill>
              <a:srgbClr val="FFFFFF"/>
            </a:solidFill>
            <a:round/>
            <a:headEnd/>
            <a:tailEnd/>
          </a:ln>
        </p:spPr>
      </p:cxnSp>
      <p:cxnSp>
        <p:nvCxnSpPr>
          <p:cNvPr id="16399" name="Google Shape;127;p18"/>
          <p:cNvCxnSpPr>
            <a:cxnSpLocks noChangeShapeType="1"/>
          </p:cNvCxnSpPr>
          <p:nvPr/>
        </p:nvCxnSpPr>
        <p:spPr bwMode="auto">
          <a:xfrm>
            <a:off x="4035425" y="3146425"/>
            <a:ext cx="2503488" cy="149225"/>
          </a:xfrm>
          <a:prstGeom prst="straightConnector1">
            <a:avLst/>
          </a:prstGeom>
          <a:noFill/>
          <a:ln w="38100">
            <a:solidFill>
              <a:srgbClr val="FFFFFF"/>
            </a:solidFill>
            <a:round/>
            <a:headEnd/>
            <a:tailEnd/>
          </a:ln>
        </p:spPr>
      </p:cxnSp>
      <p:cxnSp>
        <p:nvCxnSpPr>
          <p:cNvPr id="16400" name="Google Shape;128;p18"/>
          <p:cNvCxnSpPr>
            <a:cxnSpLocks noChangeShapeType="1"/>
          </p:cNvCxnSpPr>
          <p:nvPr/>
        </p:nvCxnSpPr>
        <p:spPr bwMode="auto">
          <a:xfrm>
            <a:off x="4187825" y="3298825"/>
            <a:ext cx="2627313" cy="1177925"/>
          </a:xfrm>
          <a:prstGeom prst="straightConnector1">
            <a:avLst/>
          </a:prstGeom>
          <a:noFill/>
          <a:ln w="38100">
            <a:solidFill>
              <a:srgbClr val="FFFFFF"/>
            </a:solidFill>
            <a:round/>
            <a:headEnd/>
            <a:tailEnd/>
          </a:ln>
        </p:spPr>
      </p:cxnSp>
      <p:pic>
        <p:nvPicPr>
          <p:cNvPr id="16401" name="Google Shape;129;p18"/>
          <p:cNvPicPr preferRelativeResize="0">
            <a:picLocks noChangeAspect="1" noChangeArrowheads="1"/>
          </p:cNvPicPr>
          <p:nvPr/>
        </p:nvPicPr>
        <p:blipFill>
          <a:blip r:embed="rId4"/>
          <a:srcRect/>
          <a:stretch>
            <a:fillRect/>
          </a:stretch>
        </p:blipFill>
        <p:spPr bwMode="auto">
          <a:xfrm>
            <a:off x="6570663" y="455613"/>
            <a:ext cx="666750" cy="666750"/>
          </a:xfrm>
          <a:prstGeom prst="rect">
            <a:avLst/>
          </a:prstGeom>
          <a:noFill/>
          <a:ln w="9525">
            <a:noFill/>
            <a:miter lim="800000"/>
            <a:headEnd/>
            <a:tailEnd/>
          </a:ln>
        </p:spPr>
      </p:pic>
      <p:pic>
        <p:nvPicPr>
          <p:cNvPr id="16402" name="Google Shape;130;p18"/>
          <p:cNvPicPr preferRelativeResize="0">
            <a:picLocks noChangeAspect="1" noChangeArrowheads="1"/>
          </p:cNvPicPr>
          <p:nvPr/>
        </p:nvPicPr>
        <p:blipFill>
          <a:blip r:embed="rId5"/>
          <a:srcRect/>
          <a:stretch>
            <a:fillRect/>
          </a:stretch>
        </p:blipFill>
        <p:spPr bwMode="auto">
          <a:xfrm>
            <a:off x="6416675" y="4100513"/>
            <a:ext cx="727075" cy="727075"/>
          </a:xfrm>
          <a:prstGeom prst="rect">
            <a:avLst/>
          </a:prstGeom>
          <a:noFill/>
          <a:ln w="9525">
            <a:noFill/>
            <a:miter lim="800000"/>
            <a:headEnd/>
            <a:tailEnd/>
          </a:ln>
        </p:spPr>
      </p:pic>
      <p:pic>
        <p:nvPicPr>
          <p:cNvPr id="16403" name="Google Shape;131;p18"/>
          <p:cNvPicPr preferRelativeResize="0">
            <a:picLocks noChangeAspect="1" noChangeArrowheads="1"/>
          </p:cNvPicPr>
          <p:nvPr/>
        </p:nvPicPr>
        <p:blipFill>
          <a:blip r:embed="rId6"/>
          <a:srcRect/>
          <a:stretch>
            <a:fillRect/>
          </a:stretch>
        </p:blipFill>
        <p:spPr bwMode="auto">
          <a:xfrm>
            <a:off x="6340475" y="2841625"/>
            <a:ext cx="896938" cy="895350"/>
          </a:xfrm>
          <a:prstGeom prst="rect">
            <a:avLst/>
          </a:prstGeom>
          <a:noFill/>
          <a:ln w="9525">
            <a:noFill/>
            <a:miter lim="800000"/>
            <a:headEnd/>
            <a:tailEnd/>
          </a:ln>
        </p:spPr>
      </p:pic>
      <p:pic>
        <p:nvPicPr>
          <p:cNvPr id="16404" name="Google Shape;132;p18"/>
          <p:cNvPicPr preferRelativeResize="0">
            <a:picLocks noChangeAspect="1" noChangeArrowheads="1"/>
          </p:cNvPicPr>
          <p:nvPr/>
        </p:nvPicPr>
        <p:blipFill>
          <a:blip r:embed="rId7"/>
          <a:srcRect/>
          <a:stretch>
            <a:fillRect/>
          </a:stretch>
        </p:blipFill>
        <p:spPr bwMode="auto">
          <a:xfrm>
            <a:off x="6500813" y="1728788"/>
            <a:ext cx="727075" cy="504825"/>
          </a:xfrm>
          <a:prstGeom prst="rect">
            <a:avLst/>
          </a:prstGeom>
          <a:noFill/>
          <a:ln w="9525">
            <a:noFill/>
            <a:miter lim="800000"/>
            <a:headEnd/>
            <a:tailEnd/>
          </a:ln>
        </p:spPr>
      </p:pic>
      <p:sp>
        <p:nvSpPr>
          <p:cNvPr id="16405" name="Google Shape;133;p18"/>
          <p:cNvSpPr>
            <a:spLocks noChangeArrowheads="1"/>
          </p:cNvSpPr>
          <p:nvPr/>
        </p:nvSpPr>
        <p:spPr bwMode="auto">
          <a:xfrm>
            <a:off x="4648200" y="4203700"/>
            <a:ext cx="895350" cy="36830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pic>
        <p:nvPicPr>
          <p:cNvPr id="16406" name="Google Shape;134;p18"/>
          <p:cNvPicPr preferRelativeResize="0">
            <a:picLocks noChangeAspect="1" noChangeArrowheads="1"/>
          </p:cNvPicPr>
          <p:nvPr/>
        </p:nvPicPr>
        <p:blipFill>
          <a:blip r:embed="rId8"/>
          <a:srcRect/>
          <a:stretch>
            <a:fillRect/>
          </a:stretch>
        </p:blipFill>
        <p:spPr bwMode="auto">
          <a:xfrm>
            <a:off x="3344863" y="2241550"/>
            <a:ext cx="1227137" cy="117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Google Shape;148;p20"/>
          <p:cNvPicPr preferRelativeResize="0">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149" name="Google Shape;149;p20"/>
          <p:cNvSpPr txBox="1"/>
          <p:nvPr/>
        </p:nvSpPr>
        <p:spPr>
          <a:xfrm>
            <a:off x="444500" y="452438"/>
            <a:ext cx="8199438" cy="1117600"/>
          </a:xfrm>
          <a:prstGeom prst="rect">
            <a:avLst/>
          </a:prstGeom>
          <a:noFill/>
          <a:ln>
            <a:noFill/>
          </a:ln>
          <a:effectLst>
            <a:outerShdw blurRad="28575" dist="76200" dir="9780000" algn="bl" rotWithShape="0">
              <a:srgbClr val="000000">
                <a:alpha val="85000"/>
              </a:srgbClr>
            </a:outerShdw>
          </a:effectLst>
        </p:spPr>
        <p:txBody>
          <a:bodyPr spcFirstLastPara="1" lIns="91425" tIns="91425" rIns="91425" bIns="91425"/>
          <a:lstStyle/>
          <a:p>
            <a:pPr fontAlgn="auto">
              <a:spcBef>
                <a:spcPts val="0"/>
              </a:spcBef>
              <a:spcAft>
                <a:spcPts val="0"/>
              </a:spcAft>
              <a:buClr>
                <a:srgbClr val="000000"/>
              </a:buClr>
              <a:buFont typeface="Arial"/>
              <a:buNone/>
              <a:defRPr/>
            </a:pPr>
            <a:r>
              <a:rPr lang="en" sz="4700" b="1" kern="0" dirty="0">
                <a:solidFill>
                  <a:srgbClr val="FFFFFF"/>
                </a:solidFill>
                <a:latin typeface="Raleway"/>
                <a:ea typeface="Raleway"/>
                <a:cs typeface="Raleway"/>
                <a:sym typeface="Raleway"/>
              </a:rPr>
              <a:t>HOW TO UTILISE THESE DIGITAL RESOURCES</a:t>
            </a:r>
            <a:endParaRPr sz="4700" b="1" kern="0" dirty="0">
              <a:solidFill>
                <a:srgbClr val="FFFFFF"/>
              </a:solidFill>
              <a:latin typeface="Raleway"/>
              <a:ea typeface="Raleway"/>
              <a:cs typeface="Raleway"/>
              <a:sym typeface="Raleway"/>
            </a:endParaRPr>
          </a:p>
          <a:p>
            <a:pPr fontAlgn="auto">
              <a:spcBef>
                <a:spcPts val="0"/>
              </a:spcBef>
              <a:spcAft>
                <a:spcPts val="0"/>
              </a:spcAft>
              <a:buClr>
                <a:srgbClr val="000000"/>
              </a:buClr>
              <a:buFont typeface="Arial"/>
              <a:buNone/>
              <a:defRPr/>
            </a:pPr>
            <a:r>
              <a:rPr lang="en" sz="4700" b="1" kern="0" dirty="0">
                <a:solidFill>
                  <a:srgbClr val="FFFFFF"/>
                </a:solidFill>
                <a:latin typeface="Raleway"/>
                <a:ea typeface="Raleway"/>
                <a:cs typeface="Raleway"/>
                <a:sym typeface="Raleway"/>
              </a:rPr>
              <a:t>FOR EDUCATION</a:t>
            </a:r>
            <a:endParaRPr sz="4700" b="1" kern="0" dirty="0">
              <a:solidFill>
                <a:srgbClr val="FFFFFF"/>
              </a:solidFill>
              <a:latin typeface="Raleway"/>
              <a:ea typeface="Raleway"/>
              <a:cs typeface="Raleway"/>
              <a:sym typeface="Raleway"/>
            </a:endParaRPr>
          </a:p>
        </p:txBody>
      </p:sp>
      <p:sp>
        <p:nvSpPr>
          <p:cNvPr id="17412" name="Google Shape;150;p20"/>
          <p:cNvSpPr txBox="1">
            <a:spLocks noChangeArrowheads="1"/>
          </p:cNvSpPr>
          <p:nvPr/>
        </p:nvSpPr>
        <p:spPr bwMode="auto">
          <a:xfrm>
            <a:off x="7359650" y="-233363"/>
            <a:ext cx="1916113" cy="3141663"/>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22000" b="1">
                <a:solidFill>
                  <a:srgbClr val="F46524"/>
                </a:solidFill>
                <a:latin typeface="Raleway" pitchFamily="34" charset="0"/>
                <a:sym typeface="Raleway" pitchFamily="34" charset="0"/>
              </a:rPr>
              <a:t>?</a:t>
            </a:r>
          </a:p>
        </p:txBody>
      </p:sp>
      <p:sp>
        <p:nvSpPr>
          <p:cNvPr id="17413" name="Google Shape;151;p20"/>
          <p:cNvSpPr>
            <a:spLocks noChangeArrowheads="1"/>
          </p:cNvSpPr>
          <p:nvPr/>
        </p:nvSpPr>
        <p:spPr bwMode="auto">
          <a:xfrm>
            <a:off x="5548313" y="2341563"/>
            <a:ext cx="2108200" cy="20637"/>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17414" name="Google Shape;152;p20"/>
          <p:cNvSpPr>
            <a:spLocks noChangeArrowheads="1"/>
          </p:cNvSpPr>
          <p:nvPr/>
        </p:nvSpPr>
        <p:spPr bwMode="auto">
          <a:xfrm>
            <a:off x="0" y="2341563"/>
            <a:ext cx="401638" cy="20637"/>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17415" name="Google Shape;153;p20"/>
          <p:cNvSpPr>
            <a:spLocks noChangeArrowheads="1"/>
          </p:cNvSpPr>
          <p:nvPr/>
        </p:nvSpPr>
        <p:spPr bwMode="auto">
          <a:xfrm>
            <a:off x="8285163" y="2341563"/>
            <a:ext cx="858837" cy="20637"/>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17416" name="Google Shape;154;p20"/>
          <p:cNvSpPr>
            <a:spLocks noChangeArrowheads="1"/>
          </p:cNvSpPr>
          <p:nvPr/>
        </p:nvSpPr>
        <p:spPr bwMode="auto">
          <a:xfrm flipH="1">
            <a:off x="3175" y="3308350"/>
            <a:ext cx="7408863" cy="617538"/>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155" name="Google Shape;155;p20"/>
          <p:cNvSpPr txBox="1"/>
          <p:nvPr/>
        </p:nvSpPr>
        <p:spPr>
          <a:xfrm>
            <a:off x="393700" y="3133725"/>
            <a:ext cx="9232900" cy="715963"/>
          </a:xfrm>
          <a:prstGeom prst="rect">
            <a:avLst/>
          </a:prstGeom>
          <a:noFill/>
          <a:ln>
            <a:noFill/>
          </a:ln>
          <a:effectLst>
            <a:outerShdw dist="57150" dir="2160000" algn="bl" rotWithShape="0">
              <a:srgbClr val="000000">
                <a:alpha val="62000"/>
              </a:srgbClr>
            </a:outerShdw>
          </a:effectLst>
        </p:spPr>
        <p:txBody>
          <a:bodyPr spcFirstLastPara="1" lIns="91425" tIns="91425" rIns="91425" bIns="91425"/>
          <a:lstStyle/>
          <a:p>
            <a:pPr fontAlgn="auto">
              <a:spcBef>
                <a:spcPts val="0"/>
              </a:spcBef>
              <a:spcAft>
                <a:spcPts val="0"/>
              </a:spcAft>
              <a:buClr>
                <a:srgbClr val="000000"/>
              </a:buClr>
              <a:buFont typeface="Arial"/>
              <a:buNone/>
              <a:defRPr/>
            </a:pPr>
            <a:r>
              <a:rPr lang="en" sz="4800" b="1" kern="0">
                <a:solidFill>
                  <a:srgbClr val="FFFFFF"/>
                </a:solidFill>
                <a:latin typeface="Montserrat"/>
                <a:ea typeface="Montserrat"/>
                <a:cs typeface="Montserrat"/>
                <a:sym typeface="Montserrat"/>
              </a:rPr>
              <a:t>INFORMATION FLOW</a:t>
            </a:r>
            <a:endParaRPr sz="4800" b="1" kern="0">
              <a:solidFill>
                <a:srgbClr val="FFFFFF"/>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Google Shape;160;p21"/>
          <p:cNvSpPr txBox="1">
            <a:spLocks noGrp="1"/>
          </p:cNvSpPr>
          <p:nvPr>
            <p:ph type="title" idx="4294967295"/>
          </p:nvPr>
        </p:nvSpPr>
        <p:spPr>
          <a:xfrm>
            <a:off x="382588" y="234950"/>
            <a:ext cx="8618537" cy="768350"/>
          </a:xfrm>
        </p:spPr>
        <p:txBody>
          <a:bodyPr/>
          <a:lstStyle/>
          <a:p>
            <a:pPr eaLnBrk="1" hangingPunct="1">
              <a:spcBef>
                <a:spcPts val="2400"/>
              </a:spcBef>
              <a:buSzPts val="1100"/>
            </a:pPr>
            <a:r>
              <a:rPr lang="en-US" sz="3600" b="1" smtClean="0">
                <a:solidFill>
                  <a:srgbClr val="FF5E0E"/>
                </a:solidFill>
                <a:latin typeface="Raleway" pitchFamily="34" charset="0"/>
                <a:cs typeface="Arial" charset="0"/>
                <a:sym typeface="Raleway" pitchFamily="34" charset="0"/>
              </a:rPr>
              <a:t>Government of India’s Digital Initiatives in Education</a:t>
            </a:r>
            <a:endParaRPr lang="en-US" sz="3600" b="1" smtClean="0">
              <a:latin typeface="Raleway" pitchFamily="34" charset="0"/>
              <a:cs typeface="Arial" charset="0"/>
              <a:sym typeface="Raleway" pitchFamily="34" charset="0"/>
            </a:endParaRPr>
          </a:p>
        </p:txBody>
      </p:sp>
      <p:sp>
        <p:nvSpPr>
          <p:cNvPr id="18435" name="Google Shape;161;p21"/>
          <p:cNvSpPr txBox="1">
            <a:spLocks noGrp="1"/>
          </p:cNvSpPr>
          <p:nvPr>
            <p:ph type="title" idx="4294967295"/>
          </p:nvPr>
        </p:nvSpPr>
        <p:spPr>
          <a:xfrm>
            <a:off x="373063" y="3194050"/>
            <a:ext cx="5197475" cy="1160463"/>
          </a:xfrm>
          <a:solidFill>
            <a:srgbClr val="000000">
              <a:alpha val="0"/>
            </a:srgbClr>
          </a:solidFill>
        </p:spPr>
        <p:txBody>
          <a:bodyPr/>
          <a:lstStyle/>
          <a:p>
            <a:pPr algn="just" eaLnBrk="1" hangingPunct="1">
              <a:lnSpc>
                <a:spcPct val="175000"/>
              </a:lnSpc>
              <a:spcBef>
                <a:spcPts val="600"/>
              </a:spcBef>
              <a:buSzPts val="1100"/>
            </a:pPr>
            <a:r>
              <a:rPr lang="en-US" sz="1800" b="1" i="1" smtClean="0">
                <a:solidFill>
                  <a:srgbClr val="F46524"/>
                </a:solidFill>
                <a:latin typeface="Raleway" pitchFamily="34" charset="0"/>
                <a:cs typeface="Arial" charset="0"/>
                <a:sym typeface="Raleway" pitchFamily="34" charset="0"/>
              </a:rPr>
              <a:t>Large scale expansion of the high quality education opportunities</a:t>
            </a:r>
            <a:r>
              <a:rPr lang="en-US" b="1" smtClean="0">
                <a:solidFill>
                  <a:srgbClr val="434343"/>
                </a:solidFill>
                <a:latin typeface="Lato" pitchFamily="34" charset="0"/>
                <a:cs typeface="Arial" charset="0"/>
                <a:sym typeface="Lato" pitchFamily="34" charset="0"/>
              </a:rPr>
              <a:t> </a:t>
            </a:r>
            <a:r>
              <a:rPr lang="en-US" smtClean="0">
                <a:solidFill>
                  <a:srgbClr val="434343"/>
                </a:solidFill>
                <a:latin typeface="Lato" pitchFamily="34" charset="0"/>
                <a:cs typeface="Arial" charset="0"/>
                <a:sym typeface="Lato" pitchFamily="34" charset="0"/>
              </a:rPr>
              <a:t>and the Digital Technology can be leveraged to address these twin concerns of enhancing access and quality.</a:t>
            </a:r>
            <a:br>
              <a:rPr lang="en-US" smtClean="0">
                <a:solidFill>
                  <a:srgbClr val="434343"/>
                </a:solidFill>
                <a:latin typeface="Lato" pitchFamily="34" charset="0"/>
                <a:cs typeface="Arial" charset="0"/>
                <a:sym typeface="Lato" pitchFamily="34" charset="0"/>
              </a:rPr>
            </a:br>
            <a:endParaRPr lang="en-US" b="1" smtClean="0">
              <a:solidFill>
                <a:srgbClr val="434343"/>
              </a:solidFill>
              <a:latin typeface="Lato" pitchFamily="34" charset="0"/>
              <a:cs typeface="Arial" charset="0"/>
              <a:sym typeface="Lato" pitchFamily="34" charset="0"/>
            </a:endParaRPr>
          </a:p>
        </p:txBody>
      </p:sp>
      <p:pic>
        <p:nvPicPr>
          <p:cNvPr id="18436" name="Google Shape;162;p21"/>
          <p:cNvPicPr preferRelativeResize="0">
            <a:picLocks noChangeAspect="1" noChangeArrowheads="1"/>
          </p:cNvPicPr>
          <p:nvPr/>
        </p:nvPicPr>
        <p:blipFill>
          <a:blip r:embed="rId3"/>
          <a:srcRect/>
          <a:stretch>
            <a:fillRect/>
          </a:stretch>
        </p:blipFill>
        <p:spPr bwMode="auto">
          <a:xfrm>
            <a:off x="6005513" y="1087438"/>
            <a:ext cx="2995612" cy="3578225"/>
          </a:xfrm>
          <a:prstGeom prst="rect">
            <a:avLst/>
          </a:prstGeom>
          <a:noFill/>
          <a:ln w="9525">
            <a:noFill/>
            <a:miter lim="800000"/>
            <a:headEnd/>
            <a:tailEnd/>
          </a:ln>
        </p:spPr>
      </p:pic>
      <p:sp>
        <p:nvSpPr>
          <p:cNvPr id="18437" name="Google Shape;163;p21"/>
          <p:cNvSpPr>
            <a:spLocks noChangeArrowheads="1"/>
          </p:cNvSpPr>
          <p:nvPr/>
        </p:nvSpPr>
        <p:spPr bwMode="auto">
          <a:xfrm>
            <a:off x="5838825" y="4695825"/>
            <a:ext cx="3305175" cy="36513"/>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18438" name="Google Shape;164;p21"/>
          <p:cNvSpPr>
            <a:spLocks noChangeArrowheads="1"/>
          </p:cNvSpPr>
          <p:nvPr/>
        </p:nvSpPr>
        <p:spPr bwMode="auto">
          <a:xfrm>
            <a:off x="6694488" y="4762500"/>
            <a:ext cx="2449512" cy="3810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r>
              <a:rPr lang="en-US"/>
              <a:t/>
            </a:r>
            <a:br>
              <a:rPr lang="en-US"/>
            </a:br>
            <a:endParaRPr lang="en-US"/>
          </a:p>
        </p:txBody>
      </p:sp>
      <p:sp>
        <p:nvSpPr>
          <p:cNvPr id="18439" name="Google Shape;165;p21"/>
          <p:cNvSpPr>
            <a:spLocks noChangeArrowheads="1"/>
          </p:cNvSpPr>
          <p:nvPr/>
        </p:nvSpPr>
        <p:spPr bwMode="auto">
          <a:xfrm rot="10800000">
            <a:off x="0" y="1657350"/>
            <a:ext cx="3457575" cy="36513"/>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18440" name="Google Shape;166;p21"/>
          <p:cNvSpPr>
            <a:spLocks noChangeArrowheads="1"/>
          </p:cNvSpPr>
          <p:nvPr/>
        </p:nvSpPr>
        <p:spPr bwMode="auto">
          <a:xfrm rot="10800000">
            <a:off x="0" y="1590675"/>
            <a:ext cx="2562225" cy="36513"/>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r>
              <a:rPr lang="en-US"/>
              <a:t/>
            </a:r>
            <a:br>
              <a:rPr lang="en-US"/>
            </a:br>
            <a:endParaRPr lang="en-US"/>
          </a:p>
        </p:txBody>
      </p:sp>
      <p:sp>
        <p:nvSpPr>
          <p:cNvPr id="18441" name="Google Shape;167;p21"/>
          <p:cNvSpPr txBox="1">
            <a:spLocks noGrp="1"/>
          </p:cNvSpPr>
          <p:nvPr>
            <p:ph type="title" idx="4294967295"/>
          </p:nvPr>
        </p:nvSpPr>
        <p:spPr>
          <a:xfrm>
            <a:off x="373063" y="1587500"/>
            <a:ext cx="5197475" cy="1530350"/>
          </a:xfrm>
          <a:solidFill>
            <a:srgbClr val="000000">
              <a:alpha val="0"/>
            </a:srgbClr>
          </a:solidFill>
        </p:spPr>
        <p:txBody>
          <a:bodyPr/>
          <a:lstStyle/>
          <a:p>
            <a:pPr algn="just" eaLnBrk="1" hangingPunct="1">
              <a:lnSpc>
                <a:spcPct val="175000"/>
              </a:lnSpc>
              <a:spcBef>
                <a:spcPts val="600"/>
              </a:spcBef>
              <a:buSzPts val="3000"/>
              <a:buFont typeface="Raleway" pitchFamily="34" charset="0"/>
              <a:buNone/>
            </a:pPr>
            <a:r>
              <a:rPr lang="en-US" smtClean="0">
                <a:solidFill>
                  <a:srgbClr val="434343"/>
                </a:solidFill>
                <a:latin typeface="Lato" pitchFamily="34" charset="0"/>
                <a:cs typeface="Arial" charset="0"/>
                <a:sym typeface="Lato" pitchFamily="34" charset="0"/>
              </a:rPr>
              <a:t>To democratise the opportunities of </a:t>
            </a:r>
            <a:r>
              <a:rPr lang="en-US" b="1" smtClean="0">
                <a:solidFill>
                  <a:srgbClr val="434343"/>
                </a:solidFill>
                <a:latin typeface="Lato" pitchFamily="34" charset="0"/>
                <a:cs typeface="Arial" charset="0"/>
                <a:sym typeface="Lato" pitchFamily="34" charset="0"/>
              </a:rPr>
              <a:t>quality education,</a:t>
            </a:r>
            <a:r>
              <a:rPr lang="en-US" smtClean="0">
                <a:solidFill>
                  <a:srgbClr val="434343"/>
                </a:solidFill>
                <a:latin typeface="Lato" pitchFamily="34" charset="0"/>
                <a:cs typeface="Arial" charset="0"/>
                <a:sym typeface="Lato" pitchFamily="34" charset="0"/>
              </a:rPr>
              <a:t> the Government launched the National Mission on Education through ICT (NMEICT) to translate the power of IT into expanded learning opportunities.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Google Shape;172;p22"/>
          <p:cNvSpPr>
            <a:spLocks noChangeArrowheads="1"/>
          </p:cNvSpPr>
          <p:nvPr/>
        </p:nvSpPr>
        <p:spPr bwMode="auto">
          <a:xfrm flipH="1">
            <a:off x="6302375" y="1516063"/>
            <a:ext cx="2841625" cy="444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19459" name="Google Shape;173;p22"/>
          <p:cNvSpPr>
            <a:spLocks noChangeArrowheads="1"/>
          </p:cNvSpPr>
          <p:nvPr/>
        </p:nvSpPr>
        <p:spPr bwMode="auto">
          <a:xfrm flipH="1">
            <a:off x="6302375" y="1598613"/>
            <a:ext cx="2841625" cy="444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r>
              <a:rPr lang="en-US"/>
              <a:t/>
            </a:r>
            <a:br>
              <a:rPr lang="en-US"/>
            </a:br>
            <a:endParaRPr lang="en-US"/>
          </a:p>
        </p:txBody>
      </p:sp>
      <p:sp>
        <p:nvSpPr>
          <p:cNvPr id="19460" name="Google Shape;174;p22"/>
          <p:cNvSpPr>
            <a:spLocks noChangeArrowheads="1"/>
          </p:cNvSpPr>
          <p:nvPr/>
        </p:nvSpPr>
        <p:spPr bwMode="auto">
          <a:xfrm rot="10800000">
            <a:off x="0" y="1600200"/>
            <a:ext cx="2759075" cy="46038"/>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19461" name="Google Shape;175;p22"/>
          <p:cNvSpPr>
            <a:spLocks noChangeArrowheads="1"/>
          </p:cNvSpPr>
          <p:nvPr/>
        </p:nvSpPr>
        <p:spPr bwMode="auto">
          <a:xfrm rot="10800000">
            <a:off x="0" y="1517650"/>
            <a:ext cx="2757488" cy="444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r>
              <a:rPr lang="en-US"/>
              <a:t/>
            </a:r>
            <a:br>
              <a:rPr lang="en-US"/>
            </a:br>
            <a:endParaRPr lang="en-US"/>
          </a:p>
        </p:txBody>
      </p:sp>
      <p:pic>
        <p:nvPicPr>
          <p:cNvPr id="19462" name="Google Shape;176;p22"/>
          <p:cNvPicPr preferRelativeResize="0">
            <a:picLocks noChangeAspect="1" noChangeArrowheads="1"/>
          </p:cNvPicPr>
          <p:nvPr/>
        </p:nvPicPr>
        <p:blipFill>
          <a:blip r:embed="rId3"/>
          <a:srcRect/>
          <a:stretch>
            <a:fillRect/>
          </a:stretch>
        </p:blipFill>
        <p:spPr bwMode="auto">
          <a:xfrm>
            <a:off x="2759075" y="471488"/>
            <a:ext cx="3683000" cy="1468437"/>
          </a:xfrm>
          <a:prstGeom prst="rect">
            <a:avLst/>
          </a:prstGeom>
          <a:noFill/>
          <a:ln w="9525">
            <a:noFill/>
            <a:miter lim="800000"/>
            <a:headEnd/>
            <a:tailEnd/>
          </a:ln>
        </p:spPr>
      </p:pic>
      <p:pic>
        <p:nvPicPr>
          <p:cNvPr id="19463" name="Google Shape;177;p22"/>
          <p:cNvPicPr preferRelativeResize="0">
            <a:picLocks noChangeAspect="1" noChangeArrowheads="1"/>
          </p:cNvPicPr>
          <p:nvPr/>
        </p:nvPicPr>
        <p:blipFill>
          <a:blip r:embed="rId4"/>
          <a:srcRect/>
          <a:stretch>
            <a:fillRect/>
          </a:stretch>
        </p:blipFill>
        <p:spPr bwMode="auto">
          <a:xfrm>
            <a:off x="2982913" y="2413000"/>
            <a:ext cx="3214687" cy="1517650"/>
          </a:xfrm>
          <a:prstGeom prst="rect">
            <a:avLst/>
          </a:prstGeom>
          <a:noFill/>
          <a:ln w="9525">
            <a:noFill/>
            <a:miter lim="800000"/>
            <a:headEnd/>
            <a:tailEnd/>
          </a:ln>
        </p:spPr>
      </p:pic>
      <p:sp>
        <p:nvSpPr>
          <p:cNvPr id="19464" name="Google Shape;178;p22"/>
          <p:cNvSpPr>
            <a:spLocks noChangeArrowheads="1"/>
          </p:cNvSpPr>
          <p:nvPr/>
        </p:nvSpPr>
        <p:spPr bwMode="auto">
          <a:xfrm flipH="1">
            <a:off x="6302375" y="3497263"/>
            <a:ext cx="2841625" cy="444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19465" name="Google Shape;179;p22"/>
          <p:cNvSpPr>
            <a:spLocks noChangeArrowheads="1"/>
          </p:cNvSpPr>
          <p:nvPr/>
        </p:nvSpPr>
        <p:spPr bwMode="auto">
          <a:xfrm flipH="1">
            <a:off x="6302375" y="3579813"/>
            <a:ext cx="2841625" cy="444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r>
              <a:rPr lang="en-US"/>
              <a:t/>
            </a:r>
            <a:br>
              <a:rPr lang="en-US"/>
            </a:br>
            <a:endParaRPr lang="en-US"/>
          </a:p>
        </p:txBody>
      </p:sp>
      <p:sp>
        <p:nvSpPr>
          <p:cNvPr id="19466" name="Google Shape;180;p22"/>
          <p:cNvSpPr>
            <a:spLocks noChangeArrowheads="1"/>
          </p:cNvSpPr>
          <p:nvPr/>
        </p:nvSpPr>
        <p:spPr bwMode="auto">
          <a:xfrm rot="10800000">
            <a:off x="0" y="3581400"/>
            <a:ext cx="2757488" cy="46038"/>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19467" name="Google Shape;181;p22"/>
          <p:cNvSpPr>
            <a:spLocks noChangeArrowheads="1"/>
          </p:cNvSpPr>
          <p:nvPr/>
        </p:nvSpPr>
        <p:spPr bwMode="auto">
          <a:xfrm rot="10800000">
            <a:off x="0" y="3498850"/>
            <a:ext cx="2757488" cy="44450"/>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r>
              <a:rPr lang="en-US"/>
              <a:t/>
            </a:r>
            <a:br>
              <a:rPr lang="en-US"/>
            </a:b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Google Shape;186;p23"/>
          <p:cNvSpPr>
            <a:spLocks noChangeArrowheads="1"/>
          </p:cNvSpPr>
          <p:nvPr/>
        </p:nvSpPr>
        <p:spPr bwMode="auto">
          <a:xfrm>
            <a:off x="-4763" y="5068888"/>
            <a:ext cx="9144001" cy="396875"/>
          </a:xfrm>
          <a:prstGeom prst="rect">
            <a:avLst/>
          </a:prstGeom>
          <a:solidFill>
            <a:schemeClr val="tx1"/>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0483" name="Google Shape;187;p23"/>
          <p:cNvSpPr>
            <a:spLocks noChangeArrowheads="1"/>
          </p:cNvSpPr>
          <p:nvPr/>
        </p:nvSpPr>
        <p:spPr bwMode="auto">
          <a:xfrm>
            <a:off x="5857875" y="141288"/>
            <a:ext cx="3286125" cy="314325"/>
          </a:xfrm>
          <a:prstGeom prst="rect">
            <a:avLst/>
          </a:prstGeom>
          <a:solidFill>
            <a:srgbClr val="434343"/>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20484" name="Google Shape;188;p23"/>
          <p:cNvSpPr txBox="1">
            <a:spLocks noChangeArrowheads="1"/>
          </p:cNvSpPr>
          <p:nvPr/>
        </p:nvSpPr>
        <p:spPr bwMode="auto">
          <a:xfrm>
            <a:off x="5818188" y="77788"/>
            <a:ext cx="6481762" cy="396875"/>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1600" b="1" i="1" u="sng">
                <a:solidFill>
                  <a:srgbClr val="FFFFFF"/>
                </a:solidFill>
                <a:latin typeface="Lato" pitchFamily="34" charset="0"/>
                <a:sym typeface="Lato" pitchFamily="34" charset="0"/>
                <a:hlinkClick r:id="rId3"/>
              </a:rPr>
              <a:t>https://swayam.gov.in/</a:t>
            </a:r>
            <a:endParaRPr lang="en-US" sz="1600" b="1" i="1">
              <a:solidFill>
                <a:srgbClr val="FFFFFF"/>
              </a:solidFill>
              <a:latin typeface="Lato" pitchFamily="34" charset="0"/>
              <a:sym typeface="Lato" pitchFamily="34" charset="0"/>
            </a:endParaRPr>
          </a:p>
        </p:txBody>
      </p:sp>
      <p:pic>
        <p:nvPicPr>
          <p:cNvPr id="20485" name="Google Shape;189;p23"/>
          <p:cNvPicPr preferRelativeResize="0">
            <a:picLocks noChangeAspect="1" noChangeArrowheads="1"/>
          </p:cNvPicPr>
          <p:nvPr/>
        </p:nvPicPr>
        <p:blipFill>
          <a:blip r:embed="rId4"/>
          <a:srcRect t="4362" r="990" b="9422"/>
          <a:stretch>
            <a:fillRect/>
          </a:stretch>
        </p:blipFill>
        <p:spPr bwMode="auto">
          <a:xfrm>
            <a:off x="-1588" y="525463"/>
            <a:ext cx="9144001" cy="447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752</Words>
  <Application>Microsoft Office PowerPoint</Application>
  <PresentationFormat>On-screen Show (16:9)</PresentationFormat>
  <Paragraphs>146</Paragraphs>
  <Slides>44</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Raleway SemiBold</vt:lpstr>
      <vt:lpstr>Times New Roman</vt:lpstr>
      <vt:lpstr>Raleway</vt:lpstr>
      <vt:lpstr>Lato</vt:lpstr>
      <vt:lpstr>Montserrat</vt:lpstr>
      <vt:lpstr>Narkisim</vt:lpstr>
      <vt:lpstr>Swiss</vt:lpstr>
      <vt:lpstr>Slide 1</vt:lpstr>
      <vt:lpstr>Slide 2</vt:lpstr>
      <vt:lpstr>Slide 3</vt:lpstr>
      <vt:lpstr>Slide 4</vt:lpstr>
      <vt:lpstr>UNDERSTANDING</vt:lpstr>
      <vt:lpstr>Slide 6</vt:lpstr>
      <vt:lpstr>Government of India’s Digital Initiatives in Education</vt:lpstr>
      <vt:lpstr>Slide 8</vt:lpstr>
      <vt:lpstr>Slide 9</vt:lpstr>
      <vt:lpstr>IT platform that facilitates hosting of all the courses. Taught in classrooms from 9th class till post-graduation. To be accessed by anyone, anywhere at any time. All the courses are interactive, prepared by the best teachers in the country. Available free of cost to the residents in India. More than 1,000 specially chosen faculty and teachers from across the Country have participated in preparing these courses.</vt:lpstr>
      <vt:lpstr>Slide 11</vt:lpstr>
      <vt:lpstr>UNDERSTANDING</vt:lpstr>
      <vt:lpstr>THE FOUR QUADRANT APPROACH     </vt:lpstr>
      <vt:lpstr>Slide 14</vt:lpstr>
      <vt:lpstr>The SWAYAM PRABHA is a group of 32 DTH channels devoted to telecasting of high-quality educational programmes (Video Lectures) on 24X7 basis using the GSAT-15 satellite. </vt:lpstr>
      <vt:lpstr>Slide 16</vt:lpstr>
      <vt:lpstr>Slide 17</vt:lpstr>
      <vt:lpstr>THE HOW AND WHEN OF</vt:lpstr>
      <vt:lpstr>CONTENT ON THE D2H CHANNELS COVERS</vt:lpstr>
      <vt:lpstr>Slide 20</vt:lpstr>
      <vt:lpstr>Slide 21</vt:lpstr>
      <vt:lpstr>Converting Social Media into EDUCATIONAL MEDIA</vt:lpstr>
      <vt:lpstr>Slide 23</vt:lpstr>
      <vt:lpstr>Slide 24</vt:lpstr>
      <vt:lpstr>TAKING EDUCATION</vt:lpstr>
      <vt:lpstr>Slide 26</vt:lpstr>
      <vt:lpstr>Slide 27</vt:lpstr>
      <vt:lpstr>Slide 28</vt:lpstr>
      <vt:lpstr>Slide 29</vt:lpstr>
      <vt:lpstr>Slide 30</vt:lpstr>
      <vt:lpstr>CONNECTING WORLDWIDE</vt:lpstr>
      <vt:lpstr>EXCHANGE PROGRAM</vt:lpstr>
      <vt:lpstr>FACEBOOK</vt:lpstr>
      <vt:lpstr>Slide 34</vt:lpstr>
      <vt:lpstr>BEST TOOLS  TO SHARE  PRE-CLASS/POST-CLASS RESOURCES, DEPARTMENT ACTIVITIES</vt:lpstr>
      <vt:lpstr>Activity</vt:lpstr>
      <vt:lpstr>Slide 37</vt:lpstr>
      <vt:lpstr>The Aim is to build and serve a Knowledge Society.</vt:lpstr>
      <vt:lpstr>IMC Manuu YouTube Channel</vt:lpstr>
      <vt:lpstr>Slide 40</vt:lpstr>
      <vt:lpstr>Slide 41</vt:lpstr>
      <vt:lpstr>Slide 42</vt:lpstr>
      <vt:lpstr>Slide 43</vt:lpstr>
      <vt:lpstr>Slide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MANUUVC</dc:creator>
  <cp:lastModifiedBy>MANUUVC</cp:lastModifiedBy>
  <cp:revision>11</cp:revision>
  <dcterms:modified xsi:type="dcterms:W3CDTF">2018-07-31T10:31:30Z</dcterms:modified>
</cp:coreProperties>
</file>